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A261A52F-4848-874D-A2BB-479ACAA2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242FEC81-EEE5-7A4F-A071-11031BF6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D504A-F84F-984B-86F8-B166E97B62D9}" type="slidenum">
              <a:rPr lang="en-US">
                <a:latin typeface="Comic Sans MS" pitchFamily="-112" charset="0"/>
              </a:rPr>
              <a:pPr/>
              <a:t>1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2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381000"/>
            <a:ext cx="5638800" cy="4800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Astronomy-Part 9 Notes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The Planets and Small Bodies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Mars Exploration Rovers </a:t>
            </a:r>
            <a:r>
              <a:rPr lang="en-PH" altLang="en-US" sz="1800" i="1" dirty="0" smtClean="0">
                <a:solidFill>
                  <a:srgbClr val="FF6600"/>
                </a:solidFill>
                <a:latin typeface="Comic Sans MS"/>
                <a:cs typeface="Comic Sans MS"/>
              </a:rPr>
              <a:t>Spirit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and </a:t>
            </a:r>
            <a:r>
              <a:rPr lang="en-PH" altLang="en-US" sz="1800" i="1" dirty="0" smtClean="0">
                <a:solidFill>
                  <a:srgbClr val="FF6600"/>
                </a:solidFill>
                <a:latin typeface="Comic Sans MS"/>
                <a:cs typeface="Comic Sans MS"/>
              </a:rPr>
              <a:t>Opportunity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have been exploring Mars since they landed there in January 2004.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They are searching for evidence indicating that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water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once flowed on the Martian surface and for environments in which life may have existed.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surface of Mars is made up mostly of the volcanic rock </a:t>
            </a:r>
            <a:r>
              <a:rPr lang="en-PH" altLang="en-US" sz="1800" i="1" dirty="0" smtClean="0">
                <a:solidFill>
                  <a:srgbClr val="FF6600"/>
                </a:solidFill>
                <a:latin typeface="Comic Sans MS"/>
                <a:cs typeface="Comic Sans MS"/>
              </a:rPr>
              <a:t>basalt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which is also found on Earth.</a:t>
            </a:r>
            <a:endParaRPr lang="en-PH" alt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Giants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Jupiter, Saturn, Uranus, and Neptune </a:t>
            </a: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are the gas giant planets.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Gas giants </a:t>
            </a: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have deep, massive gas atmospheres, which are made up mostly of hydrogen and helium. They have no surface to stand on.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gas giant planets are </a:t>
            </a:r>
            <a:r>
              <a:rPr lang="en-PH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large and cold</a:t>
            </a: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Jupiter is the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largest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planet in the solar system.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Jupiter’s mass is twice that of the other seven planets combined. It has the highest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surface gravity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in the solar system.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Although all of the gas giant planets rotate rapidly, Jupiter rotates fastest of all. Its period of rotation is just under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10 hours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winds on Jupiter can be as fast as 540 km/h.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Clouds are stretched into bands that run from east to west.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Storms appear as white or red spots between cloud bands. The best known of these storms is the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Great Red Spot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503" y="0"/>
            <a:ext cx="2458497" cy="184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More than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60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moons orbit Jupiter. 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Io, Europa, Callisto, and Ganymede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are the largest moons of Jupiter.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Io is the most volcanically active place in the solar system. It has at least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400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active volcanoes, ejecting lava and geysers of sulfur compounds.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Europa has an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 icy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surface. 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Recent evidence suggests that an ocean of liquid water may lie beneath Europa’s surface. 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Saturn is the second-largest gas giant planet. It is made mostly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hydrogen and helium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Saturn’s average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density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is less than that of water.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Saturn’s most spectacular feature is a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planetary ring system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that circles the planet’s equator.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planetary ring system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is a disk of material that circles a planet and consists of orbiting particles.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Saturn’s ring system has many individual rings that form complex bands. Between bands are gaps that may be occupied by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moons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"/>
            <a:ext cx="2286000" cy="158915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Saturn’s rings are nearly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500,000 km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in diameter, but they are only a few kilometers thick.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rings are mostly pieces left over from the collision of Saturn’s moons with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comets and asteroids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Saturn’s moon Enceladus has an icy surface. Liquid water flows up through cracks in the surface and freezes or forms spectacular geysers.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Titan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Saturn’s largest moon, has an atmosphere composed mostly of nitrogen, with traces of methane and ethane.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Titan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has a crust of ice, with lakes and ponds filled mostly with liquid methane.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atmosphere of Uranus is composed mostly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hydrogen and helium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 It also contains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methane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methane absorbs red light, which gives the planet a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blue-green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color.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Uranus’s axis of rotation is tilted almost 98°, which means that the planet is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tilted on its side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as it orbits the sun.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Uranus has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27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moons and a ring system, all of which orbit the planet’s equator.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It takes Uranus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84 years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to make a single revolution around the sun.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701" y="0"/>
            <a:ext cx="2433299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For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21 years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the north pole faces the sun and the south pole is in darkness. 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After another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21 years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the poles are reversed. The south pole faces the sun and the north pole is in darkness for 21 years. 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Every place on Uranus has winter periods of constant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darkness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and summer periods of constant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daylight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During spring and fall, Uranus has periods of both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daytime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and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nighttime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just like on Earth.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Miranda is Uranus’s fifth-largest moon. It is covered by different types of icy crust.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gravitational forces of Uranus pull on Miranda’s interior, causing material from the moon’s interior to rise to its surface.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Neptune is the most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distant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planet from the sun.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Sunlight on Neptune is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900 times fainter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than sunlight on Earth.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High noon on Neptune may look like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twilight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on Earth.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Neptune is almost the same size as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Uranus.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Like Uranus, Neptune has an atmosphere composed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hydrogen and helium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with some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methane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Neptune’s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bluish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color is caused by the absorption of red light by methane.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0"/>
            <a:ext cx="1885950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In 1989, </a:t>
            </a:r>
            <a:r>
              <a:rPr lang="en-PH" altLang="en-US" sz="18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Voyager 2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revealed a huge dark area in Neptune’s atmosphere. This storm was named the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Great Dark Spot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In 1994, the Hubble Space Telescope found no trace of this storm, but other spots that may grow larger with time have been sighted.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energy that powers the strong winds in such storms may come from Neptune’s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warm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interior.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Triton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is the largest moon of Neptune.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Unlike the other moons, Triton orbits Neptune in the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opposite direction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from the direction in which Neptune orbits the sun.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Triton is slowly spiraling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inward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toward Neptune. It is expected that the planet’s gravitational pull will eventually begin pulling Triton apart.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The Terrestrial Planets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10668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</a:t>
            </a:r>
            <a:r>
              <a:rPr lang="en-PH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terrestrial planets </a:t>
            </a: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are the four small, dense, rocky planets that orbit closest to the sun.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In order by distance from the sun, these planets are </a:t>
            </a:r>
            <a:r>
              <a:rPr lang="en-PH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Mercury, Venus, Earth, and Mars</a:t>
            </a: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</a:t>
            </a:r>
            <a:r>
              <a:rPr lang="en-PH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terrestrial planets </a:t>
            </a:r>
            <a:r>
              <a:rPr lang="en-PH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have similar compositions and consist of an outer crust, a central core, and a mantle that lies between the crust and core.</a:t>
            </a:r>
          </a:p>
          <a:p>
            <a:pPr marL="228600" indent="-228600" eaLnBrk="1" hangingPunct="1">
              <a:buClr>
                <a:srgbClr val="66CC33"/>
              </a:buClr>
              <a:buFont typeface="Times New Roman" pitchFamily="4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PH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876800"/>
          </a:xfrm>
        </p:spPr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Mercury has a heavily cratered, moonlike surface, composed mainly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volcanic rock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 It has a massive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iron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core.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Mercury orbits the sun at a distance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0.39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astronomical units (AU).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One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astronomical unit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is the average distance between the sun and Earth, or approximately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150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million km. </a:t>
            </a: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On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Mercury, a day lasts almost 59 Earth days. 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daytime temperature can rise to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427 °C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and the nighttime temperature can drop to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–184 °C.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Mercury is the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smallest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planet in the solar system, with an equatorial diameter of 4,879 km.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Mercury’s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 core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makes up most of its volume. Its core is thought to be partly molten. 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6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6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sz="16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0"/>
            <a:ext cx="1524000" cy="1530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Venus’s diameter is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95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percent of Earth’s diameter, and its mass is about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80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percent of Earth’s.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Because they are so similar in size, Venus is sometimes called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“Earth’s twin.”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However, there are many differences between the two planets.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Earth has </a:t>
            </a:r>
            <a:r>
              <a:rPr lang="en-PH" altLang="en-US" sz="1800" i="1" dirty="0" smtClean="0">
                <a:solidFill>
                  <a:srgbClr val="FF6600"/>
                </a:solidFill>
                <a:latin typeface="Comic Sans MS"/>
                <a:cs typeface="Comic Sans MS"/>
              </a:rPr>
              <a:t>prograde rotation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which means that it rotates counterclockwise about its axis as seen from above its north pole.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Venus has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retrograde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rotation, which means that it rotates clockwise about its axis as seen from above its north pole. 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0"/>
            <a:ext cx="1600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It takes more time for Venus to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rotate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once about its axis than it takes for the planet to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revolve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once around the sun.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surface of Venus is covered with thousands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volcanoes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Venus’s surface also has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craters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average surface temperature on Venus is </a:t>
            </a:r>
            <a:b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465 °C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Carbon dioxide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in the atmosphere traps the sun’s energy, causing surface temperatures to remain high.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Sulfuric acid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rains down onto Venus’s surface, and the atmospheric pressure is at least 90 times that of Earth.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Earth is the only planet that can support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life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Earth has liquid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water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an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energy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source, an atmosphere that contains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oxygen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and a number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ecosystems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for different organisms to inhabit.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Matter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is continuously cycled between the environment and living things.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Earth’s oceans and moderate temperatures provided the ideal conditions for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 life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to emerge and flourish.</a:t>
            </a:r>
          </a:p>
          <a:p>
            <a:pPr eaLnBrk="1" hangingPunct="1">
              <a:buClr>
                <a:srgbClr val="66CC33"/>
              </a:buClr>
              <a:buNone/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It is thought that between 5 million and 30 million species of organisms currently inhabit Earth.</a:t>
            </a: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endParaRPr lang="en-PH" alt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400" y="0"/>
            <a:ext cx="2768600" cy="1511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Earth is the only terrestrial planet whose surface is divided into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tectonic plates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Movement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of these plates causes the continents to change positions over long periods of time.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Tectonic plate motion, together with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weathering and erosion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has erased most surface features older than 500 million years.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moon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has a surface gravity that is only about one-sixth that of Earth.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moon’s surface is heavily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 cratered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moon’s surface has large dark areas that are plains of solidified lava and light-colored areas that are highlands.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moon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rotates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about its axis in the same time it orbits Earth. Therefore, it keeps the same side facing Earth.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lunar day is a little more than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27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Earth days.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moon’s surface temperature can reach 127 °C in the daytime, and it can fall to –173 °C at night.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northern hemisphere of Mars appears to have been covered by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lava flows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, and the southern hemisphere is heavily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cratered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Mars has large volcanoes and very deep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valleys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and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canyons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Mars has a very thin atmosphere, composed mostly of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carbon dioxide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During the Martian winter, carbon dioxide around the planet’s poles freezes into a thin coating. This coating vanishes during the summer.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Winds on Mars cause giant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dust storms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</a:pPr>
            <a:endParaRPr lang="en-PH" altLang="en-US" sz="1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 New Roman" panose="02020603050405020304" pitchFamily="18" charset="0"/>
              <a:buChar char="•"/>
            </a:pP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A number of features on Mars provide evidence that </a:t>
            </a:r>
            <a:r>
              <a:rPr lang="en-PH" altLang="en-US" sz="1800" dirty="0" smtClean="0">
                <a:solidFill>
                  <a:srgbClr val="FF6600"/>
                </a:solidFill>
                <a:latin typeface="Comic Sans MS"/>
                <a:cs typeface="Comic Sans MS"/>
              </a:rPr>
              <a:t>liquid water </a:t>
            </a:r>
            <a:r>
              <a:rPr lang="en-PH" alt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once flowed on the planet’s surface and may be found beneath the surface.</a:t>
            </a:r>
          </a:p>
          <a:p>
            <a:endParaRPr lang="en-US" sz="18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omic_swirly">
  <a:themeElements>
    <a:clrScheme name="atomic_swir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omic_swirl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tomic_swir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49995</TotalTime>
  <Words>1565</Words>
  <Application>Microsoft Office PowerPoint</Application>
  <PresentationFormat>On-screen Show (4:3)</PresentationFormat>
  <Paragraphs>184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MS PGothic</vt:lpstr>
      <vt:lpstr>Comic Sans MS</vt:lpstr>
      <vt:lpstr>Times New Roman</vt:lpstr>
      <vt:lpstr>atomic_swirly</vt:lpstr>
      <vt:lpstr>Astronomy-Part 9 Notes  The Planets and Small Bodies</vt:lpstr>
      <vt:lpstr>The Terrestrial Planets</vt:lpstr>
      <vt:lpstr>Mercury</vt:lpstr>
      <vt:lpstr>Venus</vt:lpstr>
      <vt:lpstr>Venus</vt:lpstr>
      <vt:lpstr>Earth</vt:lpstr>
      <vt:lpstr>Earth</vt:lpstr>
      <vt:lpstr>Earth</vt:lpstr>
      <vt:lpstr>Mars</vt:lpstr>
      <vt:lpstr>Mars</vt:lpstr>
      <vt:lpstr>Gas Giants</vt:lpstr>
      <vt:lpstr>Jupiter</vt:lpstr>
      <vt:lpstr>Jupiter</vt:lpstr>
      <vt:lpstr>Saturn</vt:lpstr>
      <vt:lpstr>Saturn</vt:lpstr>
      <vt:lpstr>Uranus</vt:lpstr>
      <vt:lpstr>Uranus</vt:lpstr>
      <vt:lpstr>Neptune</vt:lpstr>
      <vt:lpstr>Neptune</vt:lpstr>
    </vt:vector>
  </TitlesOfParts>
  <Company>Stuttgart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</dc:title>
  <dc:creator>cmassengale</dc:creator>
  <cp:lastModifiedBy>Shawn Moore</cp:lastModifiedBy>
  <cp:revision>54</cp:revision>
  <dcterms:created xsi:type="dcterms:W3CDTF">2017-11-25T22:51:23Z</dcterms:created>
  <dcterms:modified xsi:type="dcterms:W3CDTF">2017-12-06T15:10:19Z</dcterms:modified>
</cp:coreProperties>
</file>