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ax="1600" units="cm"/>
          <inkml:channel name="Y" type="integer" max="900" units="cm"/>
          <inkml:channel name="T" type="integer" max="2.14748E9" units="dev"/>
        </inkml:traceFormat>
        <inkml:channelProperties>
          <inkml:channelProperty channel="X" name="resolution" value="28.36879" units="1/cm"/>
          <inkml:channelProperty channel="Y" name="resolution" value="28.30189" units="1/cm"/>
          <inkml:channelProperty channel="T" name="resolution" value="1" units="1/dev"/>
        </inkml:channelProperties>
      </inkml:inkSource>
      <inkml:timestamp xml:id="ts0" timeString="2016-10-21T12:01:12.127"/>
    </inkml:context>
    <inkml:brush xml:id="br0">
      <inkml:brushProperty name="width" value="0.05292" units="cm"/>
      <inkml:brushProperty name="height" value="0.05292" units="cm"/>
      <inkml:brushProperty name="color" value="#FF0000"/>
    </inkml:brush>
  </inkml:definitions>
  <inkml:trace contextRef="#ctx0" brushRef="#br0">11239 7959 0,'0'0'31,"0"233"-31,22-106 32,-22 0-17,21 0 16,-21 0-31,21-64 32,-21 1-32,21-64 31,-42 0-16,21 0 17</inkml:trace>
  <inkml:trace contextRef="#ctx0" brushRef="#br0" timeOffset="825">11980 7895 0,'0'0'31,"0"0"-15,0 0 15,-169 21-31,84-21 31,1 22-15,20-1 15,22 21-31,-1 0 31,43 1-31,0 20 31,0 1-15,0-22 15,22 0-31,-1-20 31,21-22-15,0-22-1,43 1 1,21 0 15,21 42-31,-42 64 31,-1 0-15,-41 20 15,-65 1-31,-41-21 31,-22-43-15,-21-42 15,-21 0-31,43-42 31,41 0-31,22-1 47,21 22-47,0 21 31</inkml:trace>
  <inkml:trace contextRef="#ctx0" brushRef="#br0" timeOffset="1165">12361 8700 0,'0'0'31,"0"148"-16,-21-85 17,0-20-32,21-22 31,0-64-16,0 43 1</inkml:trace>
  <inkml:trace contextRef="#ctx0" brushRef="#br0" timeOffset="1727">13123 7916 0,'0'0'31,"0"0"-31,-148 191 31,85-43-31,63 21 31,21-20-15,42-44 15,22-62-31,0-64 31,-1-43-15,-20-42-1,-43-42 1,-42-21 15,0 42-31,-43 21 31,22 42-15,-1 43 15,43 21-15,0 21-1,43 43 1,-43-64 0</inkml:trace>
  <inkml:trace contextRef="#ctx0" brushRef="#br0" timeOffset="2177">13631 8001 0,'0'0'32,"-84"233"-17,62-43 16,44 1-31,62-64 32,22-85-32,0-63 31,0-64-16,-22-20 17,-62-65-32,-65 22 31,-20 42-16,-43 22 17,21 41-32,43 1 31,21 42-16,21 0 1</inkml:trace>
  <inkml:trace contextRef="#ctx0" brushRef="#br0" timeOffset="2666">14224 7980 0,'0'0'31,"-85"148"-15,64 0-1,21 22 1,64-43 15,20-43-31,22-63 31,0-63-15,0-43 15,-64-42-31,-42-42 31,-42 21-15,-43 42-1,0 21 1,22 64 15,42 21-31,42 21 31,64 22-15,-85-43 15</inkml:trace>
  <inkml:trace contextRef="#ctx0" brushRef="#br0" timeOffset="2966">15071 8615 0,'0'0'31,"-22"212"-31,1-149 32,21 1-17,0-64 1,21-22-1,-21 22 17</inkml:trace>
  <inkml:trace contextRef="#ctx0" brushRef="#br0" timeOffset="3455">15621 8001 0,'0'0'31,"-127"191"-16,85-22 1,42 21 0,42-84 15,43-42-31,20-85 31,22-43-15,-42-42 15,-43-42-31,-63 0 31,-63 42-15,-22 43 15,21 20-31,43 43 31,42 21-31,0-21 31</inkml:trace>
  <inkml:trace contextRef="#ctx0" brushRef="#br0" timeOffset="3941">16235 8022 0,'0'0'31,"-64"127"-31,1 0 31,20 43-15,65-1 15,41-84-31,1-85 31,20-43-31,22-41 32,-42-65-17,-43 1 16,-42 0-31,-22 42 32,-41 64-17,-1 42 16,43 21-31,42 43 32,42-1-32,-42-63 31</inkml:trace>
  <inkml:trace contextRef="#ctx0" brushRef="#br0" timeOffset="4318">16806 8086 0,'0'0'32,"-63"127"-32,20 42 31,65-21-15,41-21-1,43-84 1,21-86 15,0-41-31,-42-43 31,-64-64-15,-85 43 15,-20 63-31,-43 43 31,63 42-15,64 0 15</inkml:trace>
  <inkml:trace contextRef="#ctx0" brushRef="#br0" timeOffset="15769">17462 8657 0,'0'0'31,"0"0"-31,0 0 31,0 0-15,0 0 15,0 0-31,-84 106 31,84-64-15,21-20-1,0-1 16,21-21-15,-20-21-16,-22-22 31,0 1-15,0 0 15,-22-1-15,1 22-1,0 21 1,0 42 15,0 1-31,0-1 31,42 0-15,0 1-1,21-22 1,22-21 15,-43-21-31,21 0 31,-42-22-15,-21 22 15,0-21-31,-21 42 31,-1 0-15,1 21 0,21 21-1,21-21 16,0 22-31,42-1 32,0-42-17,-20 0 16,-1-21-31,0-21 32,-42 20-17,0-20 16,-22 21-31,22 0 32,-21 42-32,42 0 31,-21 21-16,42 1 17,21-22-32,-21 0 31,22-21-16,-1-21 17,-21-21-32,-21-1 31,-21-20-31,0 42 31,-22 21-15,22 0 15,0 21-31,0 21 31,42 0-15,0 1 15,0-22-31,22-21 31,-22-21-15,0 0-1,-21-22 1,0 1 15,-42 0-31,-1 42 31,1 21-15,21 0-1,0 42 1,42-41 15,0-1-31,21-21 31,1-21-15,-22-22 15,0 1-31,-42-22 31,-21 43-15,-1 21 15,1 21-31,21 22 31,42-22-15,0 0 0,21-21-1,-20-21 16,-44 21-31,22 0 32,-21 0-17,21 0 16</inkml:trace>
  <inkml:trace contextRef="#ctx0" brushRef="#br0" timeOffset="34840">17357 8869 0,'0'0'31,"-85"106"-15,21-43 15,-20 22-31,-22-22 31,0-41-15,0-1 15,22-42-31,20-1 31,1-41-15,41-1-1,1-20 1,0-1 15,21 22-31,-21 20 31,-21 43-15,20 0 15,-20 21-31,21 43 31,-21-22-15,42 1 15,0-43-31,0 0 31,42-43-31,0-20 31,1 20-15,-22 1 15,-21 42-31,0 42 31,0 1-15,42-1 15,0-21-31,22 0 31,-22-21-31,-42 0 32</inkml:trace>
  <inkml:trace contextRef="#ctx0" brushRef="#br0" timeOffset="35631">16510 8890 0,'0'0'32,"0"0"-32,-64 148 31,1-63-16,21-43 17,-43 22-32,0-43 31,22-21-16,-1-42 17,22-22-32,21-21 31,21 1-16,21-22 1,0 21 0,-21 43 15,-21 42-31,0 0 31,-22 42-15,1 22 15,0-1-31,21-20 47,-1-22-47,44-42 15,-1-22 1,21-20 15,0-1-31,1 22 31,-43 42-15,0 42 15,0 22-31,21-22 31,21 0-15,1-42 0,-22 22-1,-21-22 16</inkml:trace>
  <inkml:trace contextRef="#ctx0" brushRef="#br0" timeOffset="36569">15917 8869 0,'0'0'31,"0"0"-31,0 0 32,-63 148-17,20-63 1,1-22-1,-43 22 17,22-43-32,-22 1 31,22-22-16,-22 0 17,0-42-32,22 21 31,-1-43-31,22 1 31,21-21-15,0-22 15,21 21-31,0 1 31,0 21-15,0-1 15,0 43-31,0 0 31,-21 43-31,-1 41 31,-20-20-15,21-1 15,21-42-31,0-42 31,21-21-15,0-43 15,0 22-31,1 20 31,-22 43-15,0 22-1,0 41 1,21-42 15,42 0-31,-20-21 31,-1 0-15,-42-21 15,0 21-31,0 0 31</inkml:trace>
  <inkml:trace contextRef="#ctx0" brushRef="#br0" timeOffset="37546">14986 8954 0,'0'0'32,"0"0"-32,0 0 31,0 0-16,-85 148 17,22-106-32,-22 22 31,22-43-16,-22-21 1,0 0 0,1-21 15,20-22-31,1 1 31,-1-22-15,43 1 15,21-1-31,0 1 31,21 21-15,-21 20 15,0 22-31,-21 22 31,0 20-15,-22 21-1,1-20 1,21-22 15,0-21-31,42-21 47,21-22-47,1-20 31,-1 21-31,-21 20 31,-21 44-15,0 20-1,0 0 1,42 1 15,1-22-31,-1-21 31,0 0-15,-42 0 15</inkml:trace>
  <inkml:trace contextRef="#ctx0" brushRef="#br0" timeOffset="38448">14203 8911 0,'0'0'31,"0"0"-31,0 0 32,0 0-32,-64 148 31,1-84-16,20-22 17,-20-21-32,-22 1 31,22-22-16,-1-22 17,1 1-32,-1-21 31,22-22-16,0 1 1,20-1 0,22 1 15,0 21-31,0 20 31,-21 22-15,21 22 15,-21 20-31,0 21 31,0-20-15,0-22-1,21-21 1,21 0 15,0-64-15,0 22-1,0-21 1,-21 41 15,0 22-31,0 43 47,21-1-47,22 0 31,-1-42-31,0 0 31,-42 0-15,0 0-1</inkml:trace>
  <inkml:trace contextRef="#ctx0" brushRef="#br0" timeOffset="39385">13420 8869 0,'0'0'32,"0"0"-17,0 0 16,-64 169-31,1-105 32,-1-22-32,1 0 31,-1-20-16,-21-22 17,22-22-32,-22 1 46,22-21-46,-1-22 32,22 1-32,21-22 31,-22 22-31,43 20 31,0 22-15,0 0 15,0 42-31,-21 22 31,0 20-15,0-21 15,0 1-31,0-22 31,21-42-15,21-43-1,0 1 1,0-1 15,0 43-31,0 42 31,1 22-15,-1 20 15,42-42-31,-20 0 31,-1 1-15,-42-22 15</inkml:trace>
  <inkml:trace contextRef="#ctx0" brushRef="#br0" timeOffset="40249">12615 8890 0,'0'0'31,"-84"127"-31,20-63 32,1-1-17,-22 1 16,0-22-31,-21-21 32,1-21-17,20 0 16,0-42-31,1-1 32,20 1-32,22-21 31,21-22-16,-1 21 17,22 1-32,0 42 31,0 21-16,0 21 17,-21 21-32,0 22 31,0-22-31,0-21 31,21-21-15,0-42 15,21-22-31,0 1 31,21 21-15,-20 20 15,-1 44-31,0 41 31,0-21-15,43-20 15,-22 20-31,-42-42 31</inkml:trace>
  <inkml:trace contextRef="#ctx0" brushRef="#br0" timeOffset="42088">22119 6075 0,'0'0'32,"0"0"-32,0 0 31,21 127-16,-42-21 17,0 42-32,0-21 31,0 21-16,21-21 1,-22-21 0,22-43 15,0-41-31,-21-1 31,0-42-15,21 21 15</inkml:trace>
  <inkml:trace contextRef="#ctx0" brushRef="#br0" timeOffset="42988">22310 6922 0,'0'0'31,"0"0"-31,0 0 31,0 0-31,-85 127 31,106-106-15,0 0 15,22-42-31,-1 0 31,-21-22-15,-21 1 15,-21 0-31,0 20 31,-22 44-31,1-1 32,21 21-17,21 0 16,21-20-31,21-22 32,1-22-17,-22-20 1,0 0-1,-21-1 17,-21 43-32,-21 22 31,20 20-16,1 0 17,42-42-32,1 21 31,20-42-16,-42 21 1</inkml:trace>
  <inkml:trace contextRef="#ctx0" brushRef="#br0" timeOffset="43965">23347 6138 0,'0'0'15,"0"0"1,0 0 15,0 0-31,-170 43 31,86-43-15,-22 0 15,21 0-31,22 0 31,20 0-15,43 21-1,-21 21 1,21 22 15,0 20-31,-21 1 31,21 21-15,-21-21 15,21-43-31,-21-21 31,42-42-15,21-21 15,22-22-31,42 1 31,-1 63-31,-20 21 32,-21 42-17,-1 22 16,-42 21-31,-42 0 32,-42-22-17,-22-41 1,-21-22-1,0-21 17,22-21-32,20-22 31,43 1-16,42 42 17,21 0-32,-42 0 31</inkml:trace>
  <inkml:trace contextRef="#ctx0" brushRef="#br0" timeOffset="45132">24172 6414 0,'0'0'32,"0"0"-32,106 169 31,-42-106-16,-22 22 17,0-43-32,-21 1 31,1-22-16,-22 0 1,0-21 0,0 0 15</inkml:trace>
  <inkml:trace contextRef="#ctx0" brushRef="#br0" timeOffset="45467">24469 6414 0,'0'0'31,"0"0"-31,-85 127 31,21-43-15,1 1 15,21 0-31,-22-43 31,43-21-15,21-21-1</inkml:trace>
  <inkml:trace contextRef="#ctx0" brushRef="#br0" timeOffset="46142">25104 6138 0,'0'0'32,"0"0"-32,-22 149 31,-20-65-16,42 22 17,-21 21-32,0 0 31,21-42-16,-21-22 17,21 1-32,0-43 31,0 0-16,0-21 1,0-21 0,0 21 15</inkml:trace>
  <inkml:trace contextRef="#ctx0" brushRef="#br0" timeOffset="46745">25358 6223 0,'0'0'31,"0"0"-31,-43 127 31,1-21-15,0 42 15,20 0-31,22-21 31,64-42-31,-1-22 31,43-63-15,-21-42 15,0-21-31,-1-43 31,-63 0-15,1 0 15,-22 0-15,-43 0-1,-20 22-15,-22 41 32,0 43-17,43 22 16,42-1-31,0-21 32</inkml:trace>
  <inkml:trace contextRef="#ctx0" brushRef="#br0" timeOffset="99868">25950 5694 0,'0'0'31,"0"0"-31,0 0 31,148-64-15,-84 43 0,-22 21-1,-21 21 16,-21 22-31,-21 20 32,0 1-17,0 20 16,0 22-31,0-42 32,21-22-17,0-42 16,0 0-31,0 0 32</inkml:trace>
  <inkml:trace contextRef="#ctx0" brushRef="#br0" timeOffset="117442">9123 11007 0,'0'0'16,"-170"169"0,107-21 15,42 43-16,63-22 1,43-42 0,-1-63 15,22-64-31,-21-64 31,-22-42-15,-20-42 15,-64 0-31,-22 0 31,-41 21-15,20 63-1,1 22 1,41 42 15,44 21-31,-22-21 31</inkml:trace>
  <inkml:trace contextRef="#ctx0" brushRef="#br0" timeOffset="117666">9694 11832 0,'0'0'15,"0"0"1,43-84 15</inkml:trace>
  <inkml:trace contextRef="#ctx0" brushRef="#br0" timeOffset="118192">10096 11197 0,'-42'148'31,"0"64"-31,84 0 32,43-64-17,-1-106 1,22-105-1,-42-85 17,-22-64-32,-84-21 31,-43 85-16,-21 42 17,0 85-32,64 42 31,63 21-16,-21-42 1</inkml:trace>
  <inkml:trace contextRef="#ctx0" brushRef="#br0" timeOffset="118604">10647 11197 0,'0'0'31,"-127"275"-15,148-105 15,64-22-31,20-106 31,1-84-31,0-64 31,-64-84-15,-63 20 15,-42 22-31,-43 85 31,0 63-15,64 21 15,42 42-31,0-63 31</inkml:trace>
  <inkml:trace contextRef="#ctx0" brushRef="#br0" timeOffset="119016">11197 11176 0,'-63'127'47,"41"42"-47,65 22 15,41-43 1,22-127 0,0-63-1,-21-64 16,-43-84-15,-84-1 0,-43 43-1,-21 63 16,0 85-31,85 43 32,64 20-17,-43-63 1</inkml:trace>
  <inkml:trace contextRef="#ctx0" brushRef="#br0" timeOffset="119430">11874 11197 0,'0'0'31,"-127"233"-16,149-64 17,83-63-32,1-85 31,0-63-31,-21-85 31,-64-42-15,-42-1 15,-64 65-31,-42 62 31,42 64-15,85 22 15,43-1-31,-43-42 31</inkml:trace>
  <inkml:trace contextRef="#ctx0" brushRef="#br0" timeOffset="119843">12446 11113 0,'0'0'31,"-148"232"-31,148-62 31,106-1-31,21-84 31,21-106-15,0-64 15,-63-21-31,-85-63 31,-64-1-15,-42 65 0,-42 41-1,42 85 16,85 0-31,21-21 32</inkml:trace>
  <inkml:trace contextRef="#ctx0" brushRef="#br0" timeOffset="120256">13123 11155 0,'0'0'16,"-127"190"-1,106 1 1,106-43-1,21-84 17,21-86-32,0-41 31,-43-85-16,-84-22 17,-63 1-32,-43 84 31,-21 64-16,21 64 17,106-1-32,0-42 31</inkml:trace>
  <inkml:trace contextRef="#ctx0" brushRef="#br0" timeOffset="120710">13843 11134 0,'0'0'31,"-191"169"-31,191 0 31,43 1-31,84-43 31,-21-106-15,21-63 15,-22-64-31,-62-64 31,-64-20-15,-64 63-1,-21 42 1,0 64 15,64 42-31,42 0 31,85 43-15,-85-64 15</inkml:trace>
  <inkml:trace contextRef="#ctx0" brushRef="#br0" timeOffset="121120">14457 11240 0,'0'0'218,"-106"254"-218,169-106 0,43-85 16,0-63-16,21-63 0,-21-85 0,-85-22 16,-63 43-16,-64 43 0,-21 84 0,21 42 15,64 43-15,105-22 0,-63-63 16</inkml:trace>
  <inkml:trace contextRef="#ctx0" brushRef="#br0" timeOffset="121569">15198 11134 0,'0'0'31,"-212"211"-31,191-20 31,84-1-15,64-63 15,43-84-31,-43-86 31,-22-84-15,-41-63-1,-85-1 1,-43 43 15,-42 42-31,-21 64 31,22 42-15,62 64 15,64 41-31,-21-105 31</inkml:trace>
  <inkml:trace contextRef="#ctx0" brushRef="#br0" timeOffset="121983">15938 11134 0,'0'0'31,"-169"127"-31,106 63 31,105 1-15,43-64 15,42-85-31,42-42 31,-42-106-15,-42-21 0,-107-63-1,-41 20 16,-64 86-31,21 63 32,43 42-17,63-21 16</inkml:trace>
  <inkml:trace contextRef="#ctx0" brushRef="#br0" timeOffset="122433">16616 11197 0,'-64'148'32,"64"43"-32,43-1 31,62-105-31,1-64 31,21-84-15,-42-64 15,-43-85-31,-84-21 31,-106 64-15,-22 84 15,22 106-31,106 22 31,105 20-15,-63-63-1</inkml:trace>
  <inkml:trace contextRef="#ctx0" brushRef="#br0" timeOffset="122848">17251 11091 0,'0'0'31,"-148"233"-15,169-42-1,63-1 1,65-84 15,-22-85-31,0-84 31,-64-85-15,-63-43 15,-63-21-31,-64 85 31,0 106-15,42 64 15,85 20-31,0-63 31</inkml:trace>
  <inkml:trace contextRef="#ctx0" brushRef="#br0" timeOffset="123298">17907 11197 0,'-106'127'32,"85"85"-32,106-22 31,63-63-16,-21-148 17,0-63-32,-43-65 31,-62-20-16,-86-64 17,-21 106-32,-42 85 31,22 84-31,83 43 47,65-43-47,-43-42 31</inkml:trace>
  <inkml:trace contextRef="#ctx0" brushRef="#br0" timeOffset="123712">18690 11176 0,'-106'127'15,"0"64"1,106 41 15,106-41-15,64-106 15,-43-107-31,21-62 31,-64-64-31,-41-43 31,-107-42-15,-42 85-1,-42 106 1,21 63 15,85-21-15,42 0-1</inkml:trace>
  <inkml:trace contextRef="#ctx0" brushRef="#br0" timeOffset="124164">19262 11324 0,'-85'212'32,"106"0"186,85-43-218,42-106 16,-21-84-16,-21-85 0,-43-63 15,-63-64-15,-42-21 0,-85 85 16,0 148-16,42 84 0,85-63 0</inkml:trace>
  <inkml:trace contextRef="#ctx0" brushRef="#br0" timeOffset="124612">20024 11155 0,'0'0'31,"-170"212"-31,86-1 31,84 22-15,84-21 15,64-128-31,-21-84 31,22-84-15,-44-64-1,-41-64 1,-85-21 15,-64 64-15,-84 105-1,21 107 1,63 20 15,106 1-31,-21-64 31</inkml:trace>
  <inkml:trace contextRef="#ctx0" brushRef="#br0" timeOffset="125035">20764 11324 0,'0'0'31,"-127"212"-31,85-22 31,42 22-15,106-43 15,42-126-31,-21-86 31,0-84-15,-21-63 0,-85-1-1,-84-20 16,-86 105-31,1 127 32,42 43-17,106-64 16</inkml:trace>
  <inkml:trace contextRef="#ctx0" brushRef="#br0" timeOffset="125475">21463 11515 0,'-64'169'32,"43"43"-32,85-1 31,42-84-16,21-127 1,-22-84 0,1-64 15,-85-43-31,-42-21 31,-63 22-15,-43 105 15,21 149-31,85-1 31,63 1-15,-42-64-1</inkml:trace>
  <inkml:trace contextRef="#ctx0" brushRef="#br0" timeOffset="125926">22098 11472 0,'-64'127'31,"22"43"-15,63 41-1,85-20 1,63-85 15,-20-127-31,-1-64 31,-42-63-15,-64-64 15,-84-21-31,-64 64 31,-42 105-15,-1 107 0,65 63-1,63-1 16,84-20-15,-63-85 0</inkml:trace>
  <inkml:trace contextRef="#ctx0" brushRef="#br0" timeOffset="126377">23029 11726 0,'-63'191'31,"84"42"-16,85-64 17,21-127-32,0-126 31,0-64-16,-64-43 17,-63-42-32,-63 22 31,-85 105-31,-22 148 31,43 64-15,85 0 15,105 0-31,-63-106 31</inkml:trace>
  <inkml:trace contextRef="#ctx0" brushRef="#br0" timeOffset="126864">23897 11599 0,'0'0'31,"-190"276"-15,126-65-1,106-20 1,85-64 15,0-127-15,22-106-1,-22-42 1,-64-22 15,-63-20-31,-85 21 31,-42 84-15,-42 127 15,84 43-31,64 0 31,85-43-15,-64-42 0</inkml:trace>
  <inkml:trace contextRef="#ctx0" brushRef="#br0" timeOffset="127277">24511 11748 0,'-64'127'32,"1"42"-17,63 43 16,106-64-31,21-85 32,0-126-32,0-43 31,-43-42-16,-62-22 17,-86-41-32,-63 84 31,-21 84-16,21 107 17,85-1-32,42-63 31</inkml:trace>
  <inkml:trace contextRef="#ctx0" brushRef="#br0" timeOffset="127727">25252 11684 0,'-64'127'31,"43"85"-15,85-1-1,63-62 1,21-107 15,-21-84-31,-21-85 31,-64-22-15,-42-41 15,-106-1-31,-21 43 31,-21 148-15,63 64-1,64-1 1,21-63 15</inkml:trace>
  <inkml:trace contextRef="#ctx0" brushRef="#br0" timeOffset="128179">26120 11726 0,'0'0'16,"-127"170"-1,63 20 16,85 22-31,106-43 32,21-126-17,-21-86 16,-21-63-31,-63-42 32,-65-42-32,-62-22 31,-43 64-16,0 148 17,21 63-32,85 22 31,63-43-16,-42-42 17</inkml:trace>
  <inkml:trace contextRef="#ctx0" brushRef="#br0" timeOffset="128591">26691 11748 0,'-63'148'47,"-1"42"-47,85 1 31,85-64-31,21-43 31,0-105-15,-21-85 15,-43-42-31,-63-42 31,-84 20-15,-64 65-1,-1 147 1,44 0 15,83-21-31,22-21 31</inkml:trace>
  <inkml:trace contextRef="#ctx0" brushRef="#br0" timeOffset="129079">27284 11790 0,'0'0'31,"-148"254"-31,148-21 31,105-43-31,44-126 32,-22-64-17,-22-64 17,-20-63-32,-85-63 31,-63-43-16,-86 64 17,1 190-32,21 63 31,106 1-31,21-85 31</inkml:trace>
  <inkml:trace contextRef="#ctx0" brushRef="#br0" timeOffset="132873">28003 11684 0,'0'0'31,"0"0"-15,22 191 15,-1-64-31,-21 21 31,0 0-31,0 0 32,0-63-17,0-22 16,21-42-31,-21-21 32,21-42-17,-21 42 16</inkml:trace>
  <inkml:trace contextRef="#ctx0" brushRef="#br0" timeOffset="133433">28321 11790 0,'0'0'32,"0"148"-32,-21 21 31,21-20-16,21-1 1,21-64 0,22-41 15,-1-64-31,-20-64 31,20-21-15,-42-21 15,0 21-31,-42 43 31,0 63-15,-21 84-1,-1 43 1,22 22 15,21-22-31,21-64 31,22-21-15,-43-42 15</inkml:trace>
  <inkml:trace contextRef="#ctx0" brushRef="#br0" timeOffset="133883">28723 11853 0,'0'0'31,"169"0"-31,-42-21 31,-42 0-15,-21 21 15,-43 42-31,-21 64 31,0 21-31,0 21 32,0-21-17,21 0 16,0-42-31,-21-64 32,21-63-17,-21 42 1</inkml:trace>
  <inkml:trace contextRef="#ctx0" brushRef="#br0" timeOffset="134448">29400 11853 0,'0'0'31,"233"-84"-16,-106 105 17,-42 21-32,-64 43 31,-84 21-16,-1 0 1,-21-22 0,22-63 15,63-21-31,21-42 31,64 0-15,-1 21 15,1 42-31,-21 42 31,-22 43-15,-42 21-1,-42 0 1,-43-42 15,0-64-31,-21-42 31,22-22-15,84 43 15</inkml:trace>
  <inkml:trace contextRef="#ctx0" brushRef="#br0" timeOffset="137264">9715 11748 0,'0'0'0,"0"0"0,0 0 16,0 0-16,0 0 15,-127 169-15,149-148 32,20-21-17,0-21 16,1-21-31,-1 20 32,-42-20-17,-21 0 16,0 42-31,-22 0 32,-20 21-32,42 21 31,-1 1-16,22-1 17,43-21-32,-1-21 31,0-21-16,-20-21 17,-1-1-32,-64 1 31,22 42-16,-42 21 1,42 21 0,21 1 15,21-1-31,-21-42 31</inkml:trace>
  <inkml:trace contextRef="#ctx0" brushRef="#br0" timeOffset="173683">12319 13716 0,'0'0'31,"-21"169"-31,0-42 31,21 43-15,-22 20 15,22-20-31,-21-22 31,21-42-31,-21-64 31,42-21-15,-21-21 15</inkml:trace>
  <inkml:trace contextRef="#ctx0" brushRef="#br0" timeOffset="173945">12446 14753 0,'0'0'31,"0"0"-31,0 0 32,0 0-17,21-42 16</inkml:trace>
  <inkml:trace contextRef="#ctx0" brushRef="#br0" timeOffset="174553">12954 13928 0,'0'0'16,"0"0"0,-106 148 15,43 0-16,-1 64 17,43-22-32,63-84 31,22-64-31,20-63 31,1-63-15,21-43 15,-43-22-31,-41 86 31,-44 21-15,-41 84 15,-1 21-31,1 64 31,63-21-31,21 0 31,0-64-15,0-20 15,22-65-31,-43 43 47</inkml:trace>
  <inkml:trace contextRef="#ctx0" brushRef="#br0" timeOffset="174996">13398 14034 0,'0'0'31,"149"-22"-31,-44 44 31,-41-22-15,-1 0 15,-63 42-31,-21 21 31,0 43-15,0 0 0,0 21-1,0 0 16,21-42-15,21-43 0,-21-21-1,0-42 16,0-21-31,0 42 32</inkml:trace>
  <inkml:trace contextRef="#ctx0" brushRef="#br0" timeOffset="175638">14118 14076 0,'0'0'32,"212"-21"-32,-128 63 31,-84 22-16,-42 20 17,-43 1-32,-20-22 31,20-20-31,21-43 31,64-21-15,22-1 15,41-20-31,43 42 31,0 21-15,-22 43 15,-20 42-31,-43-1 31,-42 1-31,-43-21 31,-20-43-15,-43-42 15,21-42-31,21 0 31,43-22-15,42 22-1,21-1 1,-21 43 15</inkml:trace>
  <inkml:trace contextRef="#ctx0" brushRef="#br0" timeOffset="176088">15176 14245 0,'0'0'32,"106"212"-17,-21-106 16,0 21-31,-22-43 32,1-20-17,-43-43 1,-21-21-1,0 0 17</inkml:trace>
  <inkml:trace contextRef="#ctx0" brushRef="#br0" timeOffset="176461">15515 14182 0,'0'0'31,"-148"169"-31,84-42 31,22-21-15,0-21 15,42-64-31,0-21 31,0-21-15,0-22-1,42 22 1,-42 21 15</inkml:trace>
  <inkml:trace contextRef="#ctx0" brushRef="#br0" timeOffset="176947">16404 13970 0,'0'0'31,"0"0"-31,21 233 31,-21-85-15,-21 0 0,21 22-1,-21-43 16,21-43-31,0-41 32,0-43-17,0 0 16,21-43-31,-21 43 32</inkml:trace>
  <inkml:trace contextRef="#ctx0" brushRef="#br0" timeOffset="177474">16912 14055 0,'0'0'16,"-127"148"-1,64 21 17,20 43-32,43-43 31,43-42-16,41-84 1,22-86 0,0-63 15,-43-63-31,-20-21 31,-43 20-15,-64 43 15,-42 21-31,-21 64 31,43 42-15,63 42 15,42 22-31,-21-64 31</inkml:trace>
  <inkml:trace contextRef="#ctx0" brushRef="#br0" timeOffset="204283">17505 13674 0,'0'0'31,"0"0"-31,0 0 31,0 0-31,0 0 32,127-43-17,-106 107 16,-21 63-31,-42 0 32,-1-21-17,-20-43 16,-1-20-31,22-65 32,21-41-17,42-22 1,0 22-1,0 63 17,22 21-32,-1 21 31,0 1-16,1-1 1,-1-21 0,-21-21 15,21-21-16,-42 21 1</inkml:trace>
  <inkml:trace contextRef="#ctx0" brushRef="#br0" timeOffset="204693">17843 13589 0,'0'0'31,"0"0"-15,0 0 15,170 21-31,-128-21 31,22 0-31,-64 21 31,21 22-15,-42-1 15,21 0-31,-22 43 31,22-21-15,0 20 15,0-41-31,0-43 31</inkml:trace>
  <inkml:trace contextRef="#ctx0" brushRef="#br0" timeOffset="218287">17166 13737 0,'0'0'32,"0"0"-17,0 0 16,0 0-31,0 0 32,0 0-17,0 0 16,0 0-31,0 0 32,0 0-32,0 0 31,0 0-16,0 0 17,0 0-32,-63-21 31</inkml:trace>
  <inkml:trace contextRef="#ctx0" brushRef="#br0" timeOffset="219525">17039 13716 0,'0'0'31</inkml:trace>
  <inkml:trace contextRef="#ctx0" brushRef="#br0" timeOffset="219975">17039 13716 0,'0'0'15,"0"0"1,0 0 15,0 0-31,0 0 31,169 0-15,-147 0 15,-22 0-31,21 0 31,0 0-31,-21 0 31,0 0-15,0 0 15,0 0-31,0 0 31,0 0-15,0 0 15,0 0-31,0 0 31,0 0-31,0 0 32</inkml:trace>
  <inkml:trace contextRef="#ctx0" brushRef="#br0" timeOffset="224142">18817 14055 0,'0'0'32,"21"211"-17,-21 1 1,0 21-1,-21 0 17,21-22-32,0-105 31,0-85-16,0-21 17</inkml:trace>
  <inkml:trace contextRef="#ctx0" brushRef="#br0" timeOffset="224593">19198 14224 0,'0'0'31,"0"0"-15,-85 169 15,-20-63-31,-1 0 31,21-42-15,64-43 15,63-64-31,64 1 31,0 42-31,-21 42 31,-43 64-15,0 0 15,-42-42-31,0-22 31,43-42-15,-43 0-1</inkml:trace>
  <inkml:trace contextRef="#ctx0" brushRef="#br0" timeOffset="225233">19643 14288 0,'0'0'31,"-64"-127"-31,-21 148 31,1 85-15,20 21 15,43 0-31,42 21 31,43-106-31,-1-42 32,1-85-17,-22-42 16,-21-21-31,0 42 32,-21 85-17,22 85 16,-22 84-31,21 64 32,0 63-17,0 0 1,-42 0-1,-21-63 17,-22-85-32,-21-127 31,22-106-16,63-106 17,21-63-32,64 0 31,21 63-16,-106 212 1</inkml:trace>
</inkml:ink>
</file>

<file path=ppt/ink/ink2.xml><?xml version="1.0" encoding="utf-8"?>
<inkml:ink xmlns:inkml="http://www.w3.org/2003/InkML">
  <inkml:definitions>
    <inkml:context xml:id="ctx0">
      <inkml:inkSource xml:id="inkSrc0">
        <inkml:traceFormat>
          <inkml:channel name="X" type="integer" max="1600" units="cm"/>
          <inkml:channel name="Y" type="integer" max="900" units="cm"/>
          <inkml:channel name="T" type="integer" max="2.14748E9" units="dev"/>
        </inkml:traceFormat>
        <inkml:channelProperties>
          <inkml:channelProperty channel="X" name="resolution" value="28.36879" units="1/cm"/>
          <inkml:channelProperty channel="Y" name="resolution" value="28.30189" units="1/cm"/>
          <inkml:channelProperty channel="T" name="resolution" value="1" units="1/dev"/>
        </inkml:channelProperties>
      </inkml:inkSource>
      <inkml:timestamp xml:id="ts0" timeString="2016-10-21T12:05:36.068"/>
    </inkml:context>
    <inkml:brush xml:id="br0">
      <inkml:brushProperty name="width" value="0.05292" units="cm"/>
      <inkml:brushProperty name="height" value="0.05292" units="cm"/>
      <inkml:brushProperty name="color" value="#FF0000"/>
    </inkml:brush>
  </inkml:definitions>
  <inkml:trace contextRef="#ctx0" brushRef="#br0">6731 8022 0,'0'0'15,"148"-21"1,-21 21 15,0-21-31,-21 21 31,-21-21-31,-43 21 32,-21 21-17,-21-21 16</inkml:trace>
  <inkml:trace contextRef="#ctx0" brushRef="#br0" timeOffset="1089.1089">7853 7726 0,'0'0'31,"-127"63"-31,84 1 31,22 21-15,42-43 15,22-42-31,20-42 31,1-1-31,-22-41 31,-42 20-15,0 64 15,0 42-31,-21 64 31,21 0-15,0 42 0,0-42-1,0 0 16,-21-43-15,-22-41 0,-41-22-1,20-43 16,-20 1-15,41 21 0,43-22-1,0 43 16</inkml:trace>
  <inkml:trace contextRef="#ctx0" brushRef="#br0" timeOffset="1691.1691">8022 7853 0,'0'0'31,"0"0"-15,0 0 15,42 190-31,-20-105 31,-22-43-15,0-20 15,0-44-31,0-20 31,0-43-31,21-20 31,0-1-15,21 63 15,22 43-31,-64 0 31</inkml:trace>
  <inkml:trace contextRef="#ctx0" brushRef="#br0" timeOffset="2102.2102">8234 8128 0,'0'0'31,"0"0"-31,169-148 31,-105 63-15,-43 22 15,-21-1-31,-43 85 31,-20 43-15,-1 21 0,43 42-1,42-43 16,43-63-31,21-42 32,-1-21-17,-84 42 16</inkml:trace>
  <inkml:trace contextRef="#ctx0" brushRef="#br0" timeOffset="2551.2551">8699 7768 0,'0'0'32,"0"0"-32,-148 106 31,127 0-16,42-21 17,22-43-32,-1-42 31,21-42-16,-20-22 1,-22-21 0,-21-42 15,0 85-31,0 63 31,-21 64-15,42 0 15,0 20-31,0-41 31,0-43-15,-21-21-1</inkml:trace>
  <inkml:trace contextRef="#ctx0" brushRef="#br0" timeOffset="2816.2815">8953 7726 0,'0'0'31,"22"212"-15,-1-85 15,0-64-31,-21-42 31,0-42-31,0 21 31</inkml:trace>
  <inkml:trace contextRef="#ctx0" brushRef="#br0" timeOffset="3532.3532">8805 7938 0,'0'0'31,"148"42"-31,-42-42 31,0-42-15,-21-1 0,-22-20-1,-63-1 16,-21 1-31,-21 84 32,-22 42-17,43 43 16,42 21-31,22-63 32,20-43-17,22-42 1,-43-43-1,0-42 17,-42 1-32,0 41 31,0 64-16,-21 64 17,42 20-32,1 22 31,-22-21-16,21-43 17,-21-42-32,0-21 31,0-43-31,21-63 31,0 22-15,64 41 15,-22 64-31,-63 0 31</inkml:trace>
  <inkml:trace contextRef="#ctx0" brushRef="#br0" timeOffset="3905.3905">10266 7641 0,'0'0'31,"0"212"-31,0-106 31,21-22-15,-21-84 15,-21-21-31,21 21 31</inkml:trace>
  <inkml:trace contextRef="#ctx0" brushRef="#br0" timeOffset="4466.4466">9991 7768 0,'0'0'16,"0"0"-1,190 85 16,-84-127-31,0-22 32,-43-21-17,1 1 16,-64 41-31,0 86 32,-21 20-17,21 64 16,-22 0-31,44-42 32,-1-43-32,0-42 31,0-63-16,21-22 17,-20-21-32,20 22 31,0 105-31,-42 63 31,21 1-15,22 0 15,-22-22-31,-21-63 31</inkml:trace>
  <inkml:trace contextRef="#ctx0" brushRef="#br0" timeOffset="5331.5331">11007 7705 0,'0'0'31,"0"0"-31,-106 127 47,106-21-47,21-22 31,21-63-31,22-42 31,-22-42-15,-21-22-1,-21 0 1,0 1 15,-21 105-31,0 64 31,42-1-15,0 1 15,43-43-31,-22-63 31,22-21-15,-22-22 15,-21-20-31,0-22 31,-21 85-15,-21 105 0,21 1-1,21 21 16,-21-22-31,0-84 32,21-21-17,1-42 16,-1-43-31,21 0 32,22 43-32,-43 105 46,0 43-46,21 20 32,1-41-32,-1-43 31,43 0-16,-85-21 17</inkml:trace>
  <inkml:trace contextRef="#ctx0" brushRef="#br0" timeOffset="5668.5668">12277 7451 0,'0'0'31,"0"148"-31,0 0 31,0-42-15,21 0-1,-21-64 1,0-42 15,21-42-31,-21 42 31</inkml:trace>
  <inkml:trace contextRef="#ctx0" brushRef="#br0" timeOffset="6044.6044">12446 7557 0,'0'0'31,"0"0"-15,0 0-1,0 0 1,-42 190 15,84-63-31,21-85 31,22-42-15,-21-42 15,-22-64-31,-42 0 31,-42-21-15,-22 64 15,1 42-31,20 42 31,43 0-31,0-21 32</inkml:trace>
  <inkml:trace contextRef="#ctx0" brushRef="#br0" timeOffset="6421.6421">12912 7874 0,'0'0'31,"0"0"-16,42 191 17,-84-128-32,20-21 31,1-42-31,21 0 31</inkml:trace>
  <inkml:trace contextRef="#ctx0" brushRef="#br0" timeOffset="7732.7732">13483 7620 0,'0'0'31,"21"191"-16,-21-64 17,21-22-32,-21-62 31,0-43-31,-21-43 31,-21-41-15,42-43 15,0-21-31,21-1 31,43 86-15,-1 42 15,1 63-31,-43 0 31,-21 43-31,-43 0 31,1-43-15,-21-21 15,20-21-31,22 0 31,42-21-15,-21 21-1</inkml:trace>
  <inkml:trace contextRef="#ctx0" brushRef="#br0" timeOffset="8150.815">13779 7620 0,'0'0'31,"-21"148"-15,42-63 15,22-64-31,20-21 31,-20-42-15,-22-22 15,-21-20-31,-43 20 31,-20 1-31,21 63 32,20 0-17,44 21 16,41 21-31,-63-42 32</inkml:trace>
  <inkml:trace contextRef="#ctx0" brushRef="#br0" timeOffset="8574.8573">14182 7535 0,'0'0'31,"0"0"-31,-149 64 32,128-22-32,42-21 31,43 1-16,21 20 17,-1 0-32,-41 1 31,-65 20-31,-20-21 31,0-20-15,-22-44 15,1 1-31,42-21 31,21 0-15,0 42 15</inkml:trace>
  <inkml:trace contextRef="#ctx0" brushRef="#br0" timeOffset="8787.8787">14351 7641 0,'0'0'31,"0"0"-31,42 170 31,-21-128-15,1 0 15,-22-63-31,0 21 31</inkml:trace>
  <inkml:trace contextRef="#ctx0" brushRef="#br0" timeOffset="8935.8935">14351 7430 0,'0'0'31</inkml:trace>
  <inkml:trace contextRef="#ctx0" brushRef="#br0" timeOffset="9198.9198">14541 7430 0,'0'0'31,"0"0"-31,22 190 32,-1-63-17,-21-42 16,21-43-31,-21-42 32,0-21-17,0 21 1</inkml:trace>
  <inkml:trace contextRef="#ctx0" brushRef="#br0" timeOffset="9535.9535">14457 7641 0,'0'0'32,"0"0"-32,190 0 31,-105 0-16,-43 0 1,1 21 0,-43 22 15,0 20-31,0 1 31,21-43-15,0-21 15,0-42-31,-21 42 31</inkml:trace>
  <inkml:trace contextRef="#ctx0" brushRef="#br0" timeOffset="9692.9692">14817 7451 0,'0'0'31</inkml:trace>
  <inkml:trace contextRef="#ctx0" brushRef="#br0" timeOffset="10027.0026">14944 7557 0,'0'0'31,"63"148"-15,-42-85 15,0-20-31,1-43 31,-1-43-15,0 1-1,0-43 1,-21-21 15,0 64-31,21 21 31,-21 42-15,0-21 15</inkml:trace>
  <inkml:trace contextRef="#ctx0" brushRef="#br0" timeOffset="10365.0364">15282 7726 0,'0'0'31,"0"0"-31,127-127 32,-127 63-32,-21 22 31,-21 42-16,-22 64 17,22-1-32,63 22 31,21-1-16,43-62 17,0-1-32,-85-21 31</inkml:trace>
  <inkml:trace contextRef="#ctx0" brushRef="#br0" timeOffset="10927.0926">14457 8276 0,'0'0'15,"148"-42"1,-85 0 15,-20-22-31,-43 1 31,-21 20-15,-43 64 15,1 22-31,-1 20 31,43 43-15,63 0-1,43-43 1,0-41 15,-1-22-31,-84 0 31</inkml:trace>
  <inkml:trace contextRef="#ctx0" brushRef="#br0" timeOffset="11191.119">14817 8128 0,'0'0'31,"0"0"-31,190 169 32,-126-105-17,-1-22 16,-42-21-31,-21-21 32</inkml:trace>
  <inkml:trace contextRef="#ctx0" brushRef="#br0" timeOffset="11452.1451">15028 8086 0,'0'0'32,"-42"169"-32,0-63 31,42-21-16,0-64 1,0-21 0,0 0 15</inkml:trace>
  <inkml:trace contextRef="#ctx0" brushRef="#br0" timeOffset="11979.1978">15176 8192 0,'0'0'15,"43"169"1,-43-63 15,0-43-31,-21-20 31,21-65-15,0-20 15,0-64-31,0-21 31,0 0-15,42 0 15,0 85-31,1 63 31,-1 43-31,-42 20 31,-21-20-15,-22-1 15,-20 1-31,42-64 31,21-21-15,0 21 15</inkml:trace>
  <inkml:trace contextRef="#ctx0" brushRef="#br0" timeOffset="12316.2315">15409 8107 0,'0'0'31,"-21"127"-31,42-21 32,22-22-17,20-41 16,1-64-31,-22-22 32,0-20-17,-63-22 1,-42 0-1,-1 43 17,22 42-32,42 0 31</inkml:trace>
  <inkml:trace contextRef="#ctx0" brushRef="#br0" timeOffset="13708.3707">15663 8107 0,'0'0'16,"0"0"0,0 0 15,21 190-16,1-105 1,-22 0 0,21-43 15,-21-42-31,0-42 31,0-22-15,0-20-1,21-22 1,0 21 15,0 85-15,0 42-1,1 43 1,-1 0 15,0 21-31,21-85 31,1-21-15,-1-43 15,-21-20-31,0-22 31,-42 1-31,0 20 31,0 64-15,-22 85 15,65-1-31,-22 22 31,42-21-15,0-64 15,22-42-31,-22-43 31,-21 1-31,0-43 32,-21 21-17,-21 43 16,21 42-31,0 64 32,21 41-17,1-20 16,-1-21-31,0-43 32,0-42-17,0-43 16,0-21-31,-21-20 32,22 41-32,-22 64 31,0 85-16,0-1 17,42-20-32,0-22 31,22-42-16,-22-42 17,0-22-32,1-20 31,-43-43-16,0 21 1,-21 64 0,-1 63 15,22 42-31,22 64 31,-1 0-15,21-21 15,0-42-31,-20-64 31,-22-22-31,0 22 31</inkml:trace>
  <inkml:trace contextRef="#ctx0" brushRef="#br0" timeOffset="13893.3892">16446 8170 0,'0'0'15,"127"0"1,22 0 15,-1 0-31,-148 0 31</inkml:trace>
  <inkml:trace contextRef="#ctx0" brushRef="#br0" timeOffset="16409.6408">25463 7811 0,'0'0'16,"0"232"-1,0-105 17,22-21-32,-1-21 31,0-64-16,-21-21 17</inkml:trace>
  <inkml:trace contextRef="#ctx0" brushRef="#br0" timeOffset="16896.6894">25633 8128 0,'0'0'31,"0"0"-16,148 85 1,-85-149 0,1-20 15,-43 20-31,-42 1 31,-43 41-15,-20 65-1,20 41 1,22 22 15,63 21-31,43-63 47,20-22-47,1-42 15,0-21 1,-85 21 15</inkml:trace>
  <inkml:trace contextRef="#ctx0" brushRef="#br0" timeOffset="17574.7573">26247 7959 0,'0'0'16,"0"0"-1,0 0 17,-170 0-17,149 63 1,21-42-1,64 22 17,-1-1-32,22 0 46,-1 1-46,-62-1 32,-65 0-32,-20-20 31,-1-1-16,-20-21 17,41 0-32,43-43 31,21 22-31,-21 21 31</inkml:trace>
  <inkml:trace contextRef="#ctx0" brushRef="#br0" timeOffset="18022.8021">26564 7874 0,'0'0'31,"0"0"-31,-148 85 31,106-43-15,63 0 15,21 1-31,22-1 31,20 0-15,-20 1 15,-22-1-31,-63 22 31,-43-43-31,1 0 31,-1 0-15,1-42 15,42 0-31,21 21 31</inkml:trace>
  <inkml:trace contextRef="#ctx0" brushRef="#br0" timeOffset="18361.836">26882 7726 0,'0'0'32,"42"148"-17,-42-21 16,21 0-31,0 0 32,0-42-17,-21-43 16,0-42-31,0 0 32</inkml:trace>
  <inkml:trace contextRef="#ctx0" brushRef="#br0" timeOffset="18927.8926">26776 8107 0,'0'0'32,"190"-64"-32,-84 1 31,-42-22-31,-22 1 31,-21 62-15,-21 65 15,0 41-31,0 22 31,0 42-15,0-21-1,21-63 1,0-85 15,1-43-31,20 1 31,-21-43-15,21 0 15,22 85-31,-43 84 31,0 22-15,0 0-1,22-22 1,-43-63 15</inkml:trace>
  <inkml:trace contextRef="#ctx0" brushRef="#br0" timeOffset="19789.9788">27686 7959 0,'0'0'31,"-64"148"-31,22-21 31,63-21-31,0-64 47,22-63-47,-1-43 31,0-20-31,-20-22 32,-22-21-17,0 85 16,-22 84-31,22 43 32,0 20-17,43 1 1,-1-42-1,0-85 17,1-22-32,-1-63 31,-21 1-16,-21-1 17,0 106-32,21 84 31,-21 1-31,22 21 31,-1-43-15,-21-41 15,42-65-31,-21-41 31,0-43-15,22 21 15,-22 106-31,0 84 31,-21 22-31,21 0 31,22-42-15,-22-64 15,42-22-31,-63 22 31</inkml:trace>
  <inkml:trace contextRef="#ctx0" brushRef="#br0" timeOffset="20201.0198">28723 7980 0,'0'0'31,"106"-148"-31,-43 63 31,-41 43-15,-22 21 15,0 84-31,0 43 31,0 21-15,0 21 15,21-42-31,0-21 31,0-43-31,-21-42 32,-21-21-17,21 21 16</inkml:trace>
  <inkml:trace contextRef="#ctx0" brushRef="#br0" timeOffset="20393.039">28723 8361 0,'0'0'32,"191"21"-32,-64-21 31,-43-21-16,-84 21 17</inkml:trace>
  <inkml:trace contextRef="#ctx0" brushRef="#br0" timeOffset="20651.0649">29379 8361 0,'0'0'31,"0"169"-31,0-148 31,0-21-15,0 0 15</inkml:trace>
  <inkml:trace contextRef="#ctx0" brushRef="#br0" timeOffset="21179.1177">29803 7959 0,'0'0'31,"21"254"-31,-21-127 31,0-64-15,0-63-1,0-42 1,0-43 15,21-21-31,-21-42 32,42 21-17,-21 127 16,22 64-31,-22 42 32,0 21-17,21 0 1,1-64-1,-1-63 17,-21-21-32,-21 21 31</inkml:trace>
  <inkml:trace contextRef="#ctx0" brushRef="#br0" timeOffset="21553.1551">30205 8297 0,'0'0'31,"127"-127"-31,-85 22 31,-42-1-15,-42 63 15,-1 86-31,1 63 31,21 42-15,42-21 15,43-43-31,-1-62 31,22-44-31,-85 22 31</inkml:trace>
  <inkml:trace contextRef="#ctx0" brushRef="#br0" timeOffset="22078.2076">30607 7916 0,'0'0'31,"0"0"-31,-127 212 31,106-85-15,63-42-1,0-85 1,1-43 15,-1-41-31,-21-22 31,0 0-15,-42 64 15,21 84-31,-21 64 31,42 21-31,0 21 47,22 0-47,-43-21 31,-43-42-31,-20-43 32,-22-42-17,1-63 16,41-22-31,43 85 32</inkml:trace>
  <inkml:trace contextRef="#ctx0" brushRef="#br0" timeOffset="22266.2264">30819 8446 0,'0'0'32,"0"0"-32,21-22 31</inkml:trace>
  <inkml:trace contextRef="#ctx0" brushRef="#br0" timeOffset="22792.279">31115 8192 0,'0'0'31,"0"0"-31,127-22 31,-42-41-31,-1-22 31,-63 1-15,-42 20 15,-21 43-31,-43 63 31,1 64-15,62 21 15,44 0-31,62-42 31,22-64-15,-21-21-1,-1-42 1,-84 42 15</inkml:trace>
  <inkml:trace contextRef="#ctx0" brushRef="#br0" timeOffset="23016.3014">31496 8043 0,'0'0'31,"106"127"-15,-43-63 0,1-22-1,-22-42 16,-21-21-31,-21 21 32</inkml:trace>
  <inkml:trace contextRef="#ctx0" brushRef="#br0" timeOffset="23242.324">31729 7895 0,'0'0'16,"-43"191"-1,1-64 17,-21-21-32,41-43 31,22-42-16,0-21 17</inkml:trace>
  <inkml:trace contextRef="#ctx0" brushRef="#br0" timeOffset="23773.3771">31856 8086 0,'0'0'16,"0"233"0,0-128 15,21-62-31,-21-22 31,0-63-15,0-43 15,0-21-31,0-42 31,21-21-31,0 42 31,43 84-15,-22 86 15,0 20-31,-63 22 31,-21-1-15,-22-20 15,22-22-31,0-42 31,42-21-31,0 21 47</inkml:trace>
  <inkml:trace contextRef="#ctx0" brushRef="#br0" timeOffset="25494.5491">32110 7959 0,'0'0'31,"-43"211"-31,43-84 31,22-63-31,41-64 32,1-64-17,-22 1 16,-21-22-31,-63 1 32,-1 20-17,1 43 1,42-21-1,21 20 17,22 1-17,20 0 1,-21 42-1,-20 43 17,-1 42-17,-21 21 1,0 0-1,0-43 17,0-84-32,21-21 31,-21-42-31,21-22 31,0-42-15,22 21 15,-22 43-31,0 84 31,-21 42-15,0 64 15,42 0-31,1-42 31,-1-64-31,21-42 31,-20-43-15,-1-20 15,-42-1-31,0-21 31,-21 22-15,0 84 15,-22 63-31,22 43 31,21 42-15,43-42 15,20-43-31,1-63 31,-22-63-31,0-1 31,-21-41-15,-21-1 15,-21 0-31,21 42 31,0 64-15,0 85 15,21 21-31,-21 0 31,0 0-15,22-43 0,-22-63-1,21-63 16,-21-1-31,21-42 32,0-21-17,0 43 16,0 62-31,-21 107 32,0 42-17,22 0 16,20-63-31,0-43 32,1-64-32,20-20 31,-42-22-16,0-42 17,-21 0-32,-21 21 31,0 43-16,21 105 1,0 43 0,21 42 15,0 0-31,1 0 31,20-42-15,-21-85 15,-21-22-31,0 22 31</inkml:trace>
  <inkml:trace contextRef="#ctx0" brushRef="#br0" timeOffset="25655.5653">33232 8043 0,'0'0'31,"254"-63"-15,-254 63 15</inkml:trace>
  <inkml:trace contextRef="#ctx0" brushRef="#br0" timeOffset="31020.1017">5355 7535 0,'-212'85'31,"22"21"-15,21 42-1,42 0 1,42 0 15,85-21-31,63 0 47,107-42-47,41-21 31,65-22-31,20 0 31,21-42-15,-20-21 15,-64-42-31,-64-22 31,-84-63-31,-64 0 31,-85-43-15,-42 22 15,-105 21-31,-43 42 31,-21 63-31,-1 43 32,22 64-17,254-64 16</inkml:trace>
  <inkml:trace contextRef="#ctx0" brushRef="#br0" timeOffset="73746.3739">10499 15812 0,'0'0'31,"0"0"-15,0 0 0,0 127-1,21-64 16,0-21-31,21 1 32,1-22-17,-1-21 16,0 0-31,22 0 32,-22-21-17,0 0 1,1-22-1,-22 1 17,0 0-32,-21 20 31,-21 1-16,21 0 17,0 21-32,-21 0 31,21 21-16,-21-21 1,-1 21 0,1 1 15,21-22-31,21-22 31,1 22-15,20-21 15,-21 0-31,-21 42 31,0 0-15,0 22 15,0-1-31,0-42 31</inkml:trace>
  <inkml:trace contextRef="#ctx0" brushRef="#br0" timeOffset="74533.4525">10922 15917 0,'0'0'31,"0"0"-15,0 0-1,42 149 1,1-107 15,-1-21-31,0-21 31,22-21-15,-43 0 15,21-22-31,-21 1 31,1 0-15,-22-1 0,21 22-1,-21 0 16,0 21-31,-21 0 32,-1 21-17,-20 0 16,21 1-31,0-1 32,21-21-32,42-21 31,0-1-16,1 1 17,-22 0-32,-21 21 31,0 21-16,0 0 17,0 22-32,21-22 31,-21-21-16,0 0 1</inkml:trace>
  <inkml:trace contextRef="#ctx0" brushRef="#br0" timeOffset="75246.5239">11261 15896 0,'0'0'31,"0"0"-31,0 0 31,84 148-15,-20-126-1,-1-1 1,1-21 15,-1-21-31,-20-22 31,-22 1-15,0-22 15,-21 22-31,-21 0 31,21 42-15,0-21 15,-21 42-31,-1 0 31,-20 21-15,21-21-1,0 1 1,42-44 15,0 1-31,43-21 31,-22 0-15,-21 42 15,-21 0-31,0 42 31,0 0-15,0-21 0,0 22-1,21-43 16,0 0-31,-21 0 32</inkml:trace>
  <inkml:trace contextRef="#ctx0" brushRef="#br0" timeOffset="75961.5954">11705 15833 0,'0'0'31,"0"0"-16,0 0 17,-21 148-32,42-106 31,21-21-16,22 1 17,-22-22-32,22-43 31,-22 1-31,-21-22 31,0 22-15,-21 0 15,0-1-31,0 43 31,0-21-15,0 21 15,-21 21-31,0 1 31,-21-1-15,21-21-1,21 21 1,21-42 15,0 21-31,21-43 31,-21 43-15,1-21 15,-22 42-31,0 22 31,-22-22-15,44 21 15,-1-42-31,-21 0 31</inkml:trace>
  <inkml:trace contextRef="#ctx0" brushRef="#br0" timeOffset="76711.6704">11980 15790 0,'0'0'31,"0"0"-31,21 149 31,1-107-31,20 0 32,0-21-17,22-42 16,-22 0-31,0-21 32,-20-1-17,-1-20 16,-21 21-31,21-1 32,-21 43-32,0 0 31,0 0-16,-21 21 17,-22 1-32,22-1 31,0 0-16,21-21 17,21-21-32,0 0 31,1-1-31,20 1 31,-42 21-15,0 21 15,-21 22-31,42-22 31,-21 21-15,21-21 15,21-21-31,-42 0 31</inkml:trace>
  <inkml:trace contextRef="#ctx0" brushRef="#br0" timeOffset="77425.7417">12340 15812 0,'0'0'31,"0"0"-31,64 148 31,-22-106-15,0-21-1,22-21 17,-1-21-17,-20-21-15,-22-1 31,-21-20-15,21 21 15,-21 20-31,21 1 31,-21 21-15,0 0 15,-21 0-31,0 21 31,0 1-31,-22-1 32,22 0-17,21-42 16,21 21-31,0-43 32,22 22-17,-22 21 16,-21 0-31,0 43 32,0-1-32,0-21 31,21-21-16,-21 0 17</inkml:trace>
  <inkml:trace contextRef="#ctx0" brushRef="#br0" timeOffset="78177.817">12700 15769 0,'0'0'31,"0"0"-31,0 0 31,63 148-15,-20-105 15,20-22-31,-20 0 31,20-42-15,-42 0-1,0-43 1,-21 22 15,-21 0-31,21-1 31,0 22-15,0 21 15,0 0-31,0 0 31,0 21-15,-42 0 15,21 1-31,0-1 31,-1-21-15,44 0-1,-1-21 1,0-1 15,21 1-31,-21 0 31,-21 21-15,0 21 15,0 0-31,0 22 31,22-22-15,-1-21 15,0 0-31,-21 0 31</inkml:trace>
  <inkml:trace contextRef="#ctx0" brushRef="#br0" timeOffset="78927.8919">13039 15748 0,'0'0'31,"0"0"-31,84 148 32,-20-105-32,-22-1 31,0-42-16,22 0 17,-22-21-32,-21-22 31,-21 1-16,0-21 1,0 20 0,22 22 15,-22 21-31,-22 0 31,22 21-15,-42 0 15,0 22-31,21-22 31,21 0-15,0-21 15,0-21-31,42-21 31,0-1-15,-21 22-1,1 0 1,-44 42 15,22 0-31,0 22 31,22-1-15,-1-21 15,0-21-31,-21 0 31</inkml:trace>
  <inkml:trace contextRef="#ctx0" brushRef="#br0" timeOffset="79641.9633">13398 15727 0,'0'0'31,"0"0"-15,0 0 15,64 148-31,-22-127 31,1 22-15,20-43 0,-21 0-1,-20-22 16,-1-41-31,-21 21 32,0-1-17,0 1 16,0 42-31,0 0 32,0 0-17,0 21 1,-21 0-1,-1 22 17,1-43-32,0 21 46,42-42-46,-21-1 32,21 1-32,22-21 31,-22 21-16,0 42 1,-21 21 0,0 1 15,0-22-31,21 0 31,0-21-15,-21 0 15</inkml:trace>
  <inkml:trace contextRef="#ctx0" brushRef="#br0" timeOffset="80994.0986">13737 15748 0,'0'0'15,"0"0"1,85 127 15,-43-106-31,0 0 31,1-42-15,-1 0-1,-21 0 1,0-43 15,1 22-15,-22 21-1,0 21 1,0 0 15,-22 0-31,1 21 31,0 21-15,0-20 15,0-22-31,21 0 31,21 0-15,0-22 0,0-20-1,0 0 16,1 21-31,-22 21 32,-22 42-17,44-21 16,-22 21-31,21-20 32,21-22-17,-21-22 1,0 22-1,1-21 17,-22 42-32,0 1 31,0-1-16,0 21 17,0-21-32,42 0 31,-21 1-16,43-22 1,-22-22 0,21 1 15,-20-42-31,-1-1 31,-21 1-15,-42 20 15,0 22-31,0 21 31,0 43-15,-1-1-1,1 21 1,42-20 15,-21-1-31,0-42 31,0-21-15,0-21 15,0-22-31,-21 22 31,0 21-15,0 42 15,0 0-31,42 0 31,0 21-15,-21-42-1</inkml:trace>
  <inkml:trace contextRef="#ctx0" brushRef="#br0" timeOffset="83133.3124">17060 15304 0,'0'0'31,"0"0"-31,0-170 31,-42 107-15,-22 20 15,-20 86-31,-1-1 31,22 43-15,-1 42 15,64 0-31,42-43 31,22-41-15,-1-43-1,22-64 1,-21 1 15,-1-43-31,-21 21 31,-42 1-15,0 84 15,-21 63-31,0 22 31,0 63-15,21 0-1,0 0 1,0-21 15,0-42-31,0-64 31,0-42-15,0 21 15</inkml:trace>
  <inkml:trace contextRef="#ctx0" brushRef="#br0" timeOffset="83358.335">17251 15917 0,'0'0'31,"0"0"-31,21-84 32</inkml:trace>
  <inkml:trace contextRef="#ctx0" brushRef="#br0" timeOffset="84447.4438">17695 15282 0,'0'0'31,"21"-169"-15,-63 127 15,0 21-31,-43 21 31,0 63-15,22 1 0,42 41-1,42 1 16,64 0-31,-22 21 32,22-21-17,-22 0 16,-20-22-31,-43-20 32,-43-22-32,-20-42 31,-22-42-16,43-43 17,42-21-32,42-21 31,22-42-16,20 42 17,-20 0-32,-22 64 31,-42-1-31,-21 43 31,21 21-15,0 0 15</inkml:trace>
  <inkml:trace contextRef="#ctx0" brushRef="#br0" timeOffset="84897.4889">18161 15367 0,'0'0'31,"85"169"-15,-22-63-1,1 0 1,20 0 15,-41-21-15,-1-43-1,-21-42 1,-21 0 15</inkml:trace>
  <inkml:trace contextRef="#ctx0" brushRef="#br0" timeOffset="85197.5189">18521 15409 0,'0'0'32,"0"0"-17,-106 127 16,42-21-31,22 0 32,-21-21-17,41-22 16,1-42-31,21-21 32</inkml:trace>
  <inkml:trace contextRef="#ctx0" brushRef="#br0" timeOffset="85574.5566">18944 15134 0,'0'0'16,"-42"212"0,21-64 15,-1 43-31,1-22 31,21-42-15,0-42 15,0-85-31,0 0 31</inkml:trace>
  <inkml:trace contextRef="#ctx0" brushRef="#br0" timeOffset="86062.6054">19135 15198 0,'0'0'31,"0"0"-31,0 148 31,-43 21-15,22 22 15,21 20-31,42-84 31,22-84-31,-1-64 31,22-64-15,-21-63 15,-43-22-31,-21-20 31,-64 21-15,-20 63 0,-1 85-1,21 21 16,64 21-31,0-21 32</inkml:trace>
  <inkml:trace contextRef="#ctx0" brushRef="#br0" timeOffset="88129.8121">19621 14965 0,'0'0'31,"0"0"-31,149 21 31,-86-21-15,-21 0 0,22 0-1,-64 0 16</inkml:trace>
  <inkml:trace contextRef="#ctx0" brushRef="#br0" timeOffset="88466.8458">20087 14669 0,'0'0'32,"0"169"-32,0-42 31,0-21-16,0 0 17,0-43-32,0-42 31,21-42-31,-21 21 47</inkml:trace>
  <inkml:trace contextRef="#ctx0" brushRef="#br0" timeOffset="88765.8757">20278 14626 0,'0'0'31,"0"0"-31,0 0 47,-22 212-47,22-85 31,0-42-31,0-22 31,0-63-15,0 0 15</inkml:trace>
  <inkml:trace contextRef="#ctx0" brushRef="#br0" timeOffset="89891.9883">20870 15325 0,'0'0'16,"21"127"-1,-21 0 17,0 0-32,22 0 31,-22-64-16,-22-42 17,22-42-32,0-42 31,0-64-16,0-21 1,22 21 0,20 21 15,21 85-31,1 63 31,-22 64-15,1 42 15,-1-21-31,-21-21 31,0-64-31,-21-42 31,0-63-15,0-43 15,21-42-31,1-1 31,20 22-15,21 85 15,1 106-31,-22 41 31,-21 44-31,22 20 31,-43-21-15,0-148 15</inkml:trace>
  <inkml:trace contextRef="#ctx0" brushRef="#br0" timeOffset="173474.3457">13970 18119 0,'0'0'32,"0"0"-17,0 0 16,0 0-31,-127 127 32,85-106-17,-1-21 16,22 0-31,-21 0 32,21-21-32,21 0 31,-22-1-16,22 1 17,0 21-32,22-21 31,-22 21-16,-22-21 1,22 21 0,0 0 15,0 0 0,-21 21-15,0 0 15,0 0-31,21 1 31,-21-1-15,-22-21 15,22 0-31,0 0 31,-21 0-31,21 0 31,-1-21-15,22-1 15,-21 1-31,21 0 31,0 0-15,0 0 15,0 0-31,0 21 31,0 0-15,0 0-1,0 0 1,-21 21 15,21 0-31,-21 0 31,21 21-15,-21-20 15,0-1-31,-22-21 31,1 0-15,21 0 15,-22-21-31,22-1 31,0 1-31,0-21 32,21 42-17,0-21 16,0 0-31,0 21 32,0 0-17,0 0 1,0 0-1,0 21 17,0 0-32,-21 21 31,21-21-16,-21 22 17,-1-43-32,-20 21 31,0-21-16,-1-21 1,-20 21 0,21-21 15,-1-1-16,22 1 1,0 0 0,0 0 15,21 0-31,0 0 31,0-1-15,0 22-1,-21-21 1,21 21 15,0 0-15,0 0-1,0 0 1,-22 21 15,22-21-31,-21 43 31,21-22-15,-21 21 15,0-21-31,0 1 31,0-22-15,-22 0-1,1 0 1,-22 0 15,22 0-31,0-22 31,-1 1-15,22 0 15,-21 0-31,42-21 31,0-1-31,-21 22 32,21 0-17,0 0 16,-21 0-31,21 21 32,0 0-17,0 21 16,0-21-31,-22 21 32,22 21-17,0-21 1,-21 1-1,0 20 17,21-21-32,-21 0 31,-21 0-16,20 1 17,1-22-32,-21-22 31,0 1-16,20 0 17,-20-21-32,42-1 31,-21 22-31,21-21 31,-21 21-15,21 21 15,0-21-31,0 21 31,0 21-15,0-21 15,21 21-31,-21 0 31,-21 21-15,21 1-1,-21-1 1,-1 0 15,1-20-31,0-1 31,0-21-15,-21 0 15,-1 0-31,22-43 31,-21 22-15,21-21-1,21 0 1,-22-1 15,22 22-31,0 0 31,0 21-15,0 0 15,0 0-31,0 42 31,-21-21-31,21 22 32,-21-1-17,-21 0 16,21-42-15,-43 0 0,22-42-1,-1 0 16,1-1-31,21 1 47,21 21-47,0 21 16</inkml:trace>
  <inkml:trace contextRef="#ctx0" brushRef="#br0" timeOffset="175802.5785">15727 17653 0,'0'0'16,"148"-63"0,-63 105 15,-43 21-31,0 1 31,1-1-15,-43-63 15</inkml:trace>
  <inkml:trace contextRef="#ctx0" brushRef="#br0" timeOffset="176666.6649">15684 17103 0,'0'0'31,"0"0"-31,170-21 31,-86 63-15,22 43 15,-42 42-31,-1 0 31,-63 21-31,-21-21 32,-21-21-17,-43-22 16,-21-41-31,-21-22 32,21-42-17,64-22 1,0 1-1,63-43 17,64 1-32,-1 20 31,1 43-16,0 42 17,-1 21-32,-41 22 31,-1 21-16,0-43 17,1 0-32,-43-42 31</inkml:trace>
  <inkml:trace contextRef="#ctx0" brushRef="#br0" timeOffset="181284.1266">16468 17780 0,'0'0'15,"0"0"1,0 0 15,0 0-31,-43 127 31,64-106-15,1-42 15,20 0-31,-42-21 31,0 20-31,-42 1 32,20 42-17,22 1 16,0-22-31,0 0 32</inkml:trace>
  <inkml:trace contextRef="#ctx0" brushRef="#br0" timeOffset="182786.2768">17103 17272 0,'0'0'31,"0"0"-31,21-127 32,-64 64-17,1 20 16,-43 1-31,-20 21 32,41 42-32,-21 42 31,64 64-16,21-21 17,64-21-32,20-64 31,1-21-16,-21-21 17,-1-43-32,-21-20 31,1 20-31,-43 64 31,0 43-15,0 20 15,0 64-31,21 0 31,-21 21-15,0-63 15,21-22-31,-21-41 31,-21-22-31,21 0 31</inkml:trace>
  <inkml:trace contextRef="#ctx0" brushRef="#br0" timeOffset="183463.3444">17674 17166 0,'0'0'15,"-21"-148"1,-64 127 15,22 42-31,-22 21 31,22 64-15,41 21 15,65-21-31,20-64 31,1-20-15,-1-44 15,-20-20-31,-1-43 31,0-20-31,-21 20 32,-21 43-17,0 84 16,0 43-31,0 63 32,0 0-17,22-21 1,-22-21-1,21-64 17,-21-21-32,21-42 31,21-21-16,-42 42 17</inkml:trace>
  <inkml:trace contextRef="#ctx0" brushRef="#br0" timeOffset="183913.3894">18034 17145 0,'0'0'31,"0"0"-15,169 0 15,-84 0-31,-22-21 31,1 21-15,-43 0-1,0 42 1,-42 1 15,0 62-31,0 1 31,0 21-15,-1-42 15,44-22-31,-1-41 31,-21-22-15,0 0 15</inkml:trace>
  <inkml:trace contextRef="#ctx0" brushRef="#br0" timeOffset="184552.4533">18902 17124 0,'0'0'31,"-64"-106"-31,-20 85 31,-1 63-31,21 43 32,43 42-17,42 0 16,43-64-31,-1-41 32,1-44-17,-1-41 16,-41-22-31,-1-21 32,-21 64-17,0 42 1,0 85-1,21 21 17,-21 42-32,21-21 31,-21-21-16,21-43 17,-21 1-17,21-64 1,-21-22-1,0 22 1</inkml:trace>
  <inkml:trace contextRef="#ctx0" brushRef="#br0" timeOffset="185115.5097">19304 17039 0,'0'0'15,"148"-42"1,-42 63 15,-43 43-31,-20 20 31,-43 43-15,-43 0 15,-41-21-31,-1-21 31,0-64-15,22-21 15,42-64-31,63-20 31,0-1-31,43 43 31,-43 63-15,22 42 15,-1 22-31,1-43 31,-43-20-15,-21-22 15</inkml:trace>
  <inkml:trace contextRef="#ctx0" brushRef="#br0" timeOffset="185680.5662">19854 16912 0,'0'0'32,"0"0"-32,0 191 31,-21-128-16,0 1 17,42-1-32,-21-42 31,42 1-31,22-22 47,-1 0-47,-20-22 31,-1 1-31,-21 0 31,-21 0-15,0 21 15</inkml:trace>
  <inkml:trace contextRef="#ctx0" brushRef="#br0" timeOffset="185938.592">20045 16828 0,'0'0'31,"21"169"-31,0-42 47,21 21-47,-20 0 31,-1-42-31,-21-42 31,0-22-15,0-42-1</inkml:trace>
  <inkml:trace contextRef="#ctx0" brushRef="#br0" timeOffset="186616.6598">20764 16912 0,'0'0'31,"0"0"-31,0 0 31,0 0-15,0 0 0,-211 0-1,126 0 16,22 21-31,41 1 32,-20 20-17,42 21 16,0 1-31,21-22 32,0-21-32,43 1 46,21-44-46,20 1 32,22 21-32,-21 64 31,-42 20-16,-43-20 17,-63-1-32,-43 1 31,-21-43-31,21-21 31,22-21-15,63 21 15</inkml:trace>
  <inkml:trace contextRef="#ctx0" brushRef="#br0" timeOffset="187219.7201">21294 16997 0,'0'0'15,"-64"-127"1,-42 85 15,22 42-31,-1 63 31,85 22-15,85 63 15,20 0-31,-20 0 31,-21-21-15,-86-42-1,-41-43 1,-1-42 15,-20-42-31,41-64 31,43-21-15,64-21 15,-1 42-31,22 43 31,-21 20-15,-43 1 15,-21 21-31,0 21 31,21 63-31,-21-63 32</inkml:trace>
  <inkml:trace contextRef="#ctx0" brushRef="#br0" timeOffset="187593.7575">21886 17145 0,'0'0'32,"0"0"-32,170 191 31,-86-64-16,1 0 17,0-22-32,-22-20 31,-42-64-31,-21-21 31</inkml:trace>
  <inkml:trace contextRef="#ctx0" brushRef="#br0" timeOffset="187892.7874">22331 17209 0,'0'0'31,"0"0"-15,-191 148-1,128-42 1,20 21 15,22-64-15,21-21-1,0-42 1,0 0 15</inkml:trace>
  <inkml:trace contextRef="#ctx0" brushRef="#br0" timeOffset="188305.8286">22691 16933 0,'0'0'31,"0"0"-15,-22 149 0,1-22-1,21 21 16,-21-21-31,21-21 32,0-43-17,0-42 16,21-63-31,-21 42 32</inkml:trace>
  <inkml:trace contextRef="#ctx0" brushRef="#br0" timeOffset="188795.8777">22966 17018 0,'0'0'32,"0"0"-32,0 0 31,-191 254-16,170-127 17,42-21-32,64-43 31,0-63-31,-1-21 31,1-63-15,-22-86 15,-63-20-31,-63 20 31,-43 107-15,21 63 15,22 42-31,63 43 31,21-22-15,-21-63-1</inkml:trace>
  <inkml:trace contextRef="#ctx0" brushRef="#br0" timeOffset="190070.0051">23474 16425 0,'0'0'16,"0"0"0,-170-42 15,107 63-31,42 22 31,42 41-15,64 1-1,20 0 1,-20-1 15,-64 1-15,-21-43-1,-63-21 1,-22-21 15,0-21-31,43-42 31,42-22-15,42-21 15,22-21-31,-1 21 31,-41 22-15,-22 20-1,0 43 1,0 21 15,-22 21-31,22-21 31</inkml:trace>
  <inkml:trace contextRef="#ctx0" brushRef="#br0" timeOffset="191871.1852">24045 16912 0,'0'0'31,"64"254"-31,-43-127 32,-21 0-32,0-63 31,0-43-16,0-63 17,-21-43-32,21-42 31,0-21-16,42 21 17,22 63-32,-1 64 46,-42 43-46,0 62 16,22 22 0,-22-21 15,21 0-16,-42-85 1,21-42 0,1-42 15,-1-43-31,0-21 31,0 84-15,-21 65 15,42 83-31,1 1 31,20 21-15,22-63-1,0-64 1,-85 0 15</inkml:trace>
  <inkml:trace contextRef="#ctx0" brushRef="#br0" timeOffset="192211.2192">24998 16574 0,'-21'127'31,"21"42"-31,21 43 31,-21 20-15,21-20 15,0-64-31,-21-63 31,0-64-31,0-21 32</inkml:trace>
  <inkml:trace contextRef="#ctx0" brushRef="#br0" timeOffset="192737.2718">25485 17018 0,'0'0'16,"0"0"-1,-233-21 17,148 84-32,64 1 31,84 21-16,64-1 17,22 22-32,-44 0 31,-62 21-16,-64-64 17,-43 22-32,-21-64 31,1-21-31,20-42 31,22 21-15,21-22 15,63-20-31,-42 63 31</inkml:trace>
</inkml:ink>
</file>

<file path=ppt/ink/ink3.xml><?xml version="1.0" encoding="utf-8"?>
<inkml:ink xmlns:inkml="http://www.w3.org/2003/InkML">
  <inkml:definitions>
    <inkml:context xml:id="ctx0">
      <inkml:inkSource xml:id="inkSrc0">
        <inkml:traceFormat>
          <inkml:channel name="X" type="integer" max="1600" units="cm"/>
          <inkml:channel name="Y" type="integer" max="900" units="cm"/>
          <inkml:channel name="T" type="integer" max="2.14748E9" units="dev"/>
        </inkml:traceFormat>
        <inkml:channelProperties>
          <inkml:channelProperty channel="X" name="resolution" value="28.36879" units="1/cm"/>
          <inkml:channelProperty channel="Y" name="resolution" value="28.30189" units="1/cm"/>
          <inkml:channelProperty channel="T" name="resolution" value="1" units="1/dev"/>
        </inkml:channelProperties>
      </inkml:inkSource>
      <inkml:timestamp xml:id="ts0" timeString="2016-10-21T12:09:36.153"/>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B0F0"/>
    </inkml:brush>
  </inkml:definitions>
  <inkml:trace contextRef="#ctx0" brushRef="#br0">11345 8319 0,'0'0'31,"233"21"-31,-64-21 31,43 0-15,21 0-1,42 0 1,0 0 15,22 21-31,-22-21 31,21 0-15,0 21 15,1-21-31,-22 21 31,0 0-15,-21-21-1,-21 22 1,-43-22 15,-63 21-31,-42-42 31,-43 21-15,-63 0 15,-21 21-31,42-21 31</inkml:trace>
  <inkml:trace contextRef="#ctx0" brushRef="#br0" timeOffset="677.0676">11769 8488 0,'0'0'31,"0"0"-31,254 21 32,-85 0-32,43-21 31,20 0-16,44-21 17,20 21-32,0 0 31,1 0-31,-1 0 47,-21 21-47,-42-21 31,-43 0-31,-41 0 31,-44 0-15,-41 0 15,-64 0-31,0 0 31,-21 21-15,21-21-1</inkml:trace>
  <inkml:trace contextRef="#ctx0" brushRef="#br0" timeOffset="50689.0683">4614 13822 0,'0'0'16,"-127"212"-1,64-43 17,-1 21-32,22 22 31,21-21-16,63-43 17,22-42-32,-1-43 31,-42-63-31,-21 0 31</inkml:trace>
  <inkml:trace contextRef="#ctx0" brushRef="#br0" timeOffset="51066.1061">4805 13928 0,'0'0'31,"0"211"-31,0-41 31,-21 41-15,-1-20 15,22-43-31,0-63 31,0-22-15,0-63-1</inkml:trace>
  <inkml:trace contextRef="#ctx0" brushRef="#br0" timeOffset="51293.1288">4974 14796 0,'0'0'31,"0"0"-15,0 0 0,0 0-1,64-22 16</inkml:trace>
  <inkml:trace contextRef="#ctx0" brushRef="#br0" timeOffset="51820.1815">5313 14012 0,'0'0'31,"233"-105"-31,-149 126 32,-41 21-32,-65 106 31,-62 0-16,-1 1 17,0-1-32,22-42 31,42-43-16,42-21 17,64-42-32,42 0 31,-22-21-31,1 21 31,-42 0-15,-43 0 15,-42 0-31,0 0 31,21 0-15,0 0 15</inkml:trace>
  <inkml:trace contextRef="#ctx0" brushRef="#br0" timeOffset="52192.2187">6456 14203 0,'0'0'15,"127"190"1,-43-84 15,-20 0-31,-1-42 31,-20-64-15,-43 0 15</inkml:trace>
  <inkml:trace contextRef="#ctx0" brushRef="#br0" timeOffset="52495.2489">6773 14118 0,'0'0'31,"-169"233"-31,84-85 32,22-42-17,42-42 16,42-43-31,-21-21 32</inkml:trace>
  <inkml:trace contextRef="#ctx0" brushRef="#br0" timeOffset="54371.4366">7324 13907 0,'0'0'31,"0"232"-31,0-83 31,0 20-15,21-21 15,-21-42-31,-21-43 31,42-41-31,-21-22 32</inkml:trace>
  <inkml:trace contextRef="#ctx0" brushRef="#br0" timeOffset="54857.4852">7641 13949 0,'0'0'16,"-63"275"-1,63-63 17,21-22-32,21-84 31,43-64-16,-1-84 1,-20-64 0,-1-42 15,-63-21-31,-21-1 31,-21 22-15,-43 64 15,22 41-31,20 43 31,1 21-15,42-21-1</inkml:trace>
  <inkml:trace contextRef="#ctx0" brushRef="#br0" timeOffset="55572.5567">8572 13610 0,'0'0'31,"0"0"-31,0 0 31,-190 43-15,126-1-1,1-42 1,21 21 15,-1 0-31,22 0 31,0 22-15,21 20 15,21-42-31,21-21 31,1 0-15,41-21 0,22-21-1,0 42 16,-21 63-31,-22 22 32,-42 21-17,-42 0 16,-42-22-31,-22 1 32,22-64-17,-22-21 16,21-21-31,43-21 32,21-22-17,0 64 1</inkml:trace>
  <inkml:trace contextRef="#ctx0" brushRef="#br0" timeOffset="55995.599">8911 13377 0,'0'0'32,"127"170"-32,-42-22 31,-22 64-31,-42 20 47,-21-20-47,-63-21 15,-1-22 1,-20-42 15,20-64-31,22-41 31,21-22-15,21 0 15</inkml:trace>
  <inkml:trace contextRef="#ctx0" brushRef="#br0" timeOffset="58203.8198">10096 13864 0,'0'0'31,"0"0"-15,0 170 15,0-43-31,0 21 31,0-64-31,0-20 31,-21-64-15,21 0 15</inkml:trace>
  <inkml:trace contextRef="#ctx0" brushRef="#br0" timeOffset="58427.8422">9800 14203 0,'0'0'16,"254"0"-1,-106 0 16,22-21-31,-170 21 32</inkml:trace>
  <inkml:trace contextRef="#ctx0" brushRef="#br0" timeOffset="58952.8947">11091 13483 0,'0'0'16,"-127"212"0,85-22 15,0 43-31,63 0 31,42-85-15,22-21 15,0-63-31,-22-22 31,1-63-15,-43 21 15,0-21-31,-21 21 31</inkml:trace>
  <inkml:trace contextRef="#ctx0" brushRef="#br0" timeOffset="59747.9742">11769 13610 0,'0'0'15,"0"0"1,-64 127 15,1-106-31,-1-21 31,-21 22-15,1-22 15,20 21-31,22 42 219,21 1-219,21 42 15,0-22-15,42-20 0,0-64 0,1-21 16,41-43-16,-20 22 0,21 21 0,-1 42 15,-20 42-15,-43 22 0,0 0 0,-63-1 32,-22-20-32,-20-22 31,-1-42-16,21-21 17,22-21-32,42 20 31,64 22-16,-64 0 17</inkml:trace>
  <inkml:trace contextRef="#ctx0" brushRef="#br0" timeOffset="60003.9998">12065 14457 0,'0'0'31,"0"0"-31,0 0 31,0 0-31,42 21 31</inkml:trace>
  <inkml:trace contextRef="#ctx0" brushRef="#br0" timeOffset="60605.0599">12361 13822 0,'0'0'31,"233"-85"-31,-127 85 31,-43 64-15,-84 20 15,-42 22-31,-22 21 31,0-63-15,22-22 15,42-63-31,42-21 31,64-1-31,20 1 32,1 84-17,0 1 16,-42 41-31,-64 22 32,-64-21-17,1-1 16,-43-41-31,21-43 32,0-21-17,22-43 16,63-21-31,0 85 32</inkml:trace>
  <inkml:trace contextRef="#ctx0" brushRef="#br0" timeOffset="61281.1275">13525 13716 0,'0'0'31,"0"0"-31,-190 21 31,105 0-15,1 1 15,20-1-31,1 21 31,20 43-15,22-22-1,21-20 1,0-1 15,42-21-31,1-42 47,63 0-47,-1 0 31,22 42-31,-21 42 31,-63 22-15,-43 0 15,-43-1-31,-41-20 31,-22-43-31,21-21 31,22-42-15,41-1 15,44 1-31,-22 42 31</inkml:trace>
  <inkml:trace contextRef="#ctx0" brushRef="#br0" timeOffset="61619.1612">14033 13843 0,'0'0'32,"149"212"-17,-65-85 16,22-21-31,-42-43 32,-43-21-17,0-42 1,-21-42-1,0 42 17</inkml:trace>
  <inkml:trace contextRef="#ctx0" brushRef="#br0" timeOffset="61881.1875">14414 13758 0,'0'0'31,"-42"127"-16,-21 0 1,-1 22 0,1-22 15,41-64-31,22-63 31,22-21-15,-22 21 15</inkml:trace>
  <inkml:trace contextRef="#ctx0" brushRef="#br0" timeOffset="63045.3039">14838 13737 0,'21'127'31,"0"21"-31,0 22 31,0-1-15,1-42 15,-22-21-31,0-64 31,21-42-31,-21 0 31</inkml:trace>
  <inkml:trace contextRef="#ctx0" brushRef="#br0" timeOffset="63533.3527">15240 13801 0,'0'0'31,"0"0"-31,-106 254 47,85-21-47,21-43 31,85-63-31,20-106 32,22-42-17,0-64 1,-42-42-1,-43-42 17,-63 0-32,-42 21 31,-43 42-16,-21 63 17,42 43-32,43 43 31,42-1-16,0-42 17</inkml:trace>
  <inkml:trace contextRef="#ctx0" brushRef="#br0" timeOffset="64057.4051">15938 13547 0,'0'0'31,"-63"211"-15,63-62-1,42-44 1,64-62 15,-21-64-31,-1-22 31,-20-63-15,-43 1 15,-42-1-31,-43 106 31,-20 42-31,41 43 47,43 21-47,43-22 31,-1-63-31,-42-21 31</inkml:trace>
  <inkml:trace contextRef="#ctx0" brushRef="#br0" timeOffset="64434.4428">16552 13462 0,'0'0'32,"148"275"-17,-84-63 16,-43 0-31,-42-22 32,-43-21-17,1-63 16,-1-21-31,1-43 32,63-42-17,0 0 1</inkml:trace>
  <inkml:trace contextRef="#ctx0" brushRef="#br0" timeOffset="77050.7043">5842 15536 0,'0'0'16,"0"0"0,0 0 15,-169 191-31,126-43 31,43 21-15,21-42-1,43-84 1,-1-22 15,22-85-15,-21-41-1,-22-44 1,-21 1 15,-63 21-31,-22 43 31,-20 41-15,20 22 15,64 42-31,0-21 31</inkml:trace>
  <inkml:trace contextRef="#ctx0" brushRef="#br0" timeOffset="77726.7719">6223 16044 0,'0'0'16,"0"0"-1,0 0 17,0 0-32,0 0 31,0 0-16,0 0 17,0 0-32,0 0 31,0 0-16,0 0 17,0 0-32,0 0 31,0 0-31,21 64 31</inkml:trace>
  <inkml:trace contextRef="#ctx0" brushRef="#br0" timeOffset="78515.8508">6689 15515 0,'0'0'31,"0"0"-31,0 191 32,0-64-17,21 0 16,-21-21-31,0-1 32,0-41-17,0-43 1,0-21-1,0 0 17</inkml:trace>
  <inkml:trace contextRef="#ctx0" brushRef="#br0" timeOffset="79118.9111">7048 15515 0,'0'0'16,"0"0"0,191 0 15,-191 64-31,21 42 31,-63-1-15,-22 22 15,22-21-31,-22-21 31,64-22-15,0-41-1,85-22 1,-21-22 15,20 22-31,1-21 31,-43 42-15,-42-21 15,0 0-31,-21 0 31,42-21-31,-21 21 47</inkml:trace>
  <inkml:trace contextRef="#ctx0" brushRef="#br0" timeOffset="79529.9521">7810 15621 0,'0'0'31,"0"0"-31,127 169 32,-42-63-17,0-21 16,-22 0-31,1-43 32,-22 0-17,-42-42 1,0 0-1,0 0 17</inkml:trace>
  <inkml:trace contextRef="#ctx0" brushRef="#br0" timeOffset="79828.982">8255 15663 0,'0'0'16,"0"0"0,-169 212 15,84-85-16,21-42 1,43-43 0,0-21 15,21-42-31,0 21 31</inkml:trace>
  <inkml:trace contextRef="#ctx0" brushRef="#br0" timeOffset="80432.0423">8657 15409 0,'0'0'31,"0"0"-15,0 212 15,-21-85-31,21 0 31,-21 21-15,42-63 0,-21 0-1,0-64 16,0-21-31,0-43 32,21 1-17,-21 42 16</inkml:trace>
  <inkml:trace contextRef="#ctx0" brushRef="#br0" timeOffset="80919.0911">8932 15431 0,'0'0'31,"0"0"-16,-63 148 17,20 0-32,43 42 31,0-63-16,64-42 1,-1-43 0,43-63 15,0-63-31,-42-43 31,-22-22-15,-63 22 15,-22 22-31,-20 20 31,-22 64-15,43 0 15,42 21-31,0 0 31</inkml:trace>
  <inkml:trace contextRef="#ctx0" brushRef="#br0" timeOffset="81406.1398">9504 15050 0,'0'0'16</inkml:trace>
  <inkml:trace contextRef="#ctx0" brushRef="#br0" timeOffset="82119.2111">9483 15071 0,'0'0'32,"0"0"-17,0 0 1,0 0-1,0 0 17,-22 127-32,1-85 31,42-21-16,-21 43 17,0-1-32,43-20 31,-22-1-16,42-21 1,1-21 0,-1-21 15,1 0-31,-22-22 31,-21-20-15,-21-1 15,-21 22-31,0 0 31,-42 42-15,20 21 15,1 42-31,21 1 31,21-1-15,0 1-1,0-43 1,21 0 15,-21-21-31,0 0 31,0 0-15,-21-21 15,21 21-31,0 0 31</inkml:trace>
  <inkml:trace contextRef="#ctx0" brushRef="#br0" timeOffset="84107.4099">10541 15558 0,'0'0'31,"21"105"-31,0-20 31,0 21-31,1 0 31,-1-22-15,-21-41 15,0-1-31,0-63 31,0 0-31,0 21 31</inkml:trace>
  <inkml:trace contextRef="#ctx0" brushRef="#br0" timeOffset="84372.4363">10414 15833 0,'0'0'31,"169"21"-15,-42 0 15,-21 0-31,0 0 31,-43 1-31,-63-22 32</inkml:trace>
  <inkml:trace contextRef="#ctx0" brushRef="#br0" timeOffset="85198.519">11980 15473 0,'0'0'32,"0"0"-32,0 0 31,-148 85-16,106-85 1,-22 0 0,1-22 15,20 44-16,-20-1 1,21 21 0,20 22 15,1-1-31,21-21 31,43-42-31,20 0 31,43-21-15,-21 0 15,-22 63-31,1 1 31,-86 63-15,1-22 15,-63-20-31,-1-22 31,21-21-15,1-42-1,42-21 1,21 21 15,63-1-31,-63 22 31</inkml:trace>
  <inkml:trace contextRef="#ctx0" brushRef="#br0" timeOffset="85350.5342">12001 16108 0,'0'0'31,"0"0"-31,22 0 31</inkml:trace>
  <inkml:trace contextRef="#ctx0" brushRef="#br0" timeOffset="85949.5941">12361 15579 0,'0'0'31,"191"-43"-31,-85 43 32,-43 22-17,-42 20 1,-84 21-1,-22 22 17,-21 0-32,43-22 31,42-63-16,42-21 17,42-21-32,22-1 31,42 22-31,-42 85 31,-43 20-15,-42 1 15,-42 21-31,-43-43 31,0 1-15,1-64 15,20-21-31,22-43 31,21 1-31,21 63 31</inkml:trace>
  <inkml:trace contextRef="#ctx0" brushRef="#br0" timeOffset="86587.6579">13250 15473 0,'0'0'31,"-127"21"-31,64 0 31,-1 0-31,22 1 31,21 20-15,0 0 15,-1 22-31,22-1 31,0-20-15,64-43 0,-1-22-1,43 1 16,21 0-15,0 42 0,-42 64-1,-43 21 16,-42 0-31,-42-22 32,-43-20-17,-21-22 16,22-21-31,-1-42 32,43-21-32,42 42 31</inkml:trace>
  <inkml:trace contextRef="#ctx0" brushRef="#br0" timeOffset="86923.6915">13801 15600 0,'0'0'16,"127"148"0,-22-42 15,-20 0-31,-21-22 31,-22-41-15,-21-43 15,-42-43-31,21 43 31</inkml:trace>
  <inkml:trace contextRef="#ctx0" brushRef="#br0" timeOffset="87188.7179">14266 15558 0,'0'0'31,"-148"148"-15,63-21 15,22-21-31,21-22 31,20-41-15,44-65 15,41-41-31,-63 63 31</inkml:trace>
  <inkml:trace contextRef="#ctx0" brushRef="#br0" timeOffset="87526.7518">14944 15367 0,'0'0'31,"0"0"-31,42 127 32,-63 21-17,21 0 16,-21-21-31,21-21 32,21-63-17,-21-43 16</inkml:trace>
  <inkml:trace contextRef="#ctx0" brushRef="#br0" timeOffset="87976.7967">15303 15388 0,'0'0'31,"-84"148"-16,41 22 17,22-1-32,64-63 31,20-64-16,43-63 1,-21-42 0,-1-22 15,-63-42-31,-21-42 31,-42 42-15,-21 84 15,-22 43-31,64 0 31,42 21-15,-21-21-1</inkml:trace>
  <inkml:trace contextRef="#ctx0" brushRef="#br0" timeOffset="88539.8531">15938 15050 0,'0'0'15,"-63"169"1,42-21 15,21 0-31,42-42 31,22-42-15,20-86 0,22-20-1,-42-43 16,-1-42-31,-84 43 32,-43 84-17,-20 42 16,41 43-31,22 21 32,42-43-17,-21-63 1</inkml:trace>
  <inkml:trace contextRef="#ctx0" brushRef="#br0" timeOffset="95299.529">6752 16425 0,'0'0'31,"0"0"-15,0 191 15,21-149-15,-21 22-1,0-43-15,21 0 32,1-21-17,20 0 16,-21 21-31,64-42 32,-22 21-17,22 0 16,0-21-31,20 21 32,1-21-32,-21 21 31,21-21-16,0-1 17,-1 22-32,22-21 31,0 21-16,0-21 17,22 42-32,-22-21 31,0 0-31,21 21 47,0-21-47,0 22 31,21-1-31,-20 0 31,-1-21-15,0 21 15,0 0-31,0-21 31,0 0-15,1 0-1,-1 0 1,0 0 15,0 0-31,0 0 31,0 0-15,-21 0 15,22 0-31,-22 0 31,21 0-15,-21 0 15,-21 0-31,21 0 31,-22 0-31,-20 0 31,0-21-15,-22 0 15,-20 0-31,-1 0 31,-21-43-15,-21 1 15,0-22-31,-21 21 31,0 22-31,21 21 32,-43 21-17,43 0 16</inkml:trace>
  <inkml:trace contextRef="#ctx0" brushRef="#br0" timeOffset="100519.0509">7451 17209 0,'0'0'31,"0"0"-31,0 0 31,-191 63-15,106-63 15,1 21-31,-1-21 31,22 21-31,-1 1 47,43 20-47,0 21 31,42 1-31,-21-1 31,42-41-15,1-1 15,20-42-31,1 21 31,20-43-15,22 43 0,21 43-1,-21 41 16,-43 1-31,1 42 32,-64-21-17,-42 0 16,-43-22-31,-21-41 32,0-43-17,0-43 1,22 1-1,41 0 17,22-1-32,21 43 31</inkml:trace>
  <inkml:trace contextRef="#ctx0" brushRef="#br0" timeOffset="101456.1446">8022 18034 0,'0'0'31,"0"0"-31,0 0 31,0 0-15,0 148 15,21-148-31,22 0 31,-22-42-15,0 0 15,-42 20-31,0 1 31,-1 21-15,-20 0 0,21 43-1,42-22 16,0 0-31,0-21 32,1-21-17,-22 21 16,-22-21-31,22 21 32,-21 21-17,21-21 1</inkml:trace>
  <inkml:trace contextRef="#ctx0" brushRef="#br0" timeOffset="102395.2384">8340 17293 0,'0'0'31,"-22"233"-31,22-106 31,0-42-15,22-22 0,41-42-1,43-21 16,21 0-31,0-21 32,-42 21-17,-85 0 16</inkml:trace>
  <inkml:trace contextRef="#ctx0" brushRef="#br0" timeOffset="102697.2687">8699 17357 0,'22'127'32,"-22"42"-32,0 22 31,42-43-16,-21-21 1,0-43 0,-21-84 15</inkml:trace>
  <inkml:trace contextRef="#ctx0" brushRef="#br0" timeOffset="103147.3137">9102 17336 0,'0'0'31,"232"0"-15,-105 21 15,-21 21-31,-21 43 31,-43 21-15,-42 21 15,-21 0-31,0 21 31,0-21-31,0-43 31,21-41-15,0-43 15</inkml:trace>
  <inkml:trace contextRef="#ctx0" brushRef="#br0" timeOffset="103598.3588">10393 17632 0,'0'0'16,"127"254"-1,-64-127 17,1-21-32,-1-22 31,-20-62-16,-43-22 17</inkml:trace>
  <inkml:trace contextRef="#ctx0" brushRef="#br0" timeOffset="103861.3851">10774 17695 0,'0'0'31,"-170"191"-31,86-64 31,-1-42-15,85-85 15</inkml:trace>
  <inkml:trace contextRef="#ctx0" brushRef="#br0" timeOffset="104611.4601">11261 17463 0,'0'0'32,"21"254"-17,0-64 16,-21-42-31,0 0 32,21-42-32,0-21 31,0-64-16,-21-21 17</inkml:trace>
  <inkml:trace contextRef="#ctx0" brushRef="#br0" timeOffset="105211.5201">11684 17357 0,'0'0'31,"-42"148"-15,-1-21-1,1 42 1,42 1 15,21-22-31,21-21 31,43-43-15,21-62 15,-21-44-31,-1-62 31,-41-43-15,-22-43-1,-42 22 1,-22 0 15,-41 42-31,20 43 31,1 42-15,41-1 15,22 44-31,0-22 31</inkml:trace>
  <inkml:trace contextRef="#ctx0" brushRef="#br0" timeOffset="105773.5763">12277 17060 0,'0'0'32,"-64"127"-17,43-42 1,21 21-1,42-21 17,22-22-32,-1-63 31,22-21-16,-43-64 17,-21 1-32,-21 41 31,-42 1-31,0 63 31,-1 21-15,22 22 15,21-43-31,0-21 31</inkml:trace>
  <inkml:trace contextRef="#ctx0" brushRef="#br0" timeOffset="127180.7167">17145 13716 0,'0'0'31,"0"254"-16,-21-85 17,0 1-32,21 20 31,0 1-31,-22 20 31,22-20-15,0 21 15,0-1-31,0 1 31,0 21-15,0-22 15,0-20-31,0-1 31,0 1-15,-21-22-1,21 1 1,21-1 15,-21-21-31,0 0 31,0 0-15,-21 1 15,21-22-31,-21 0 31,0 0-15,21 0 15,-21 0-31,0 0 31,-1 0-15,1-22-1,0 1 1,0-21 15,0-85-31,21 0 31</inkml:trace>
  <inkml:trace contextRef="#ctx0" brushRef="#br1" timeOffset="141742.1728">17759 13653 0,'0'0'31,"-64"127"-15,22 0 15,0 21-31,42 21 31,42-42-15,21-21 0,-20-21-1,20-43 16,1-21-31,-22-21 32,-21 0-17,-21 0 16,-21 0-31,21 0 219</inkml:trace>
  <inkml:trace contextRef="#ctx0" brushRef="#br1" timeOffset="153501.3486">18288 13843 0,'0'0'31,"0"0"-31,0 0 31,-148-85-15,84 107-1,1 20 1,20 0 15,43 1-31,43 20 31,-1 1-15,22 20-1,-1 22 1,-21-42 15,-42 20-31,-42-41 31,-21-22-15,20-42 15,22-64-31,21-42 31,64 0-15,-1 0 15,1 63-31,-22 22 31,-21 21-31,-21 21 32</inkml:trace>
  <inkml:trace contextRef="#ctx0" brushRef="#br1" timeOffset="153688.3673">18436 14266 0,'0'0'32,"0"0"-32,21-21 31</inkml:trace>
  <inkml:trace contextRef="#ctx0" brushRef="#br1" timeOffset="154236.4221">18627 13801 0,'0'0'31,"0"0"-16,0 148 1,-22-63 0,1-22 15,21 1-31,21-22 31,1-42-15,41-21 15,22 0-31,-1-1 218,-20 1-202,-22 0-16,1 0 0,-43 21 15</inkml:trace>
  <inkml:trace contextRef="#ctx0" brushRef="#br1" timeOffset="154399.4383">18902 13737 0,'0'0'0,"0"0"0,0 0 16,21 212-16,-21-85 15,0 0-15,21 0 31,-21-64-15,0-41 15,21-44-31,-21 22 31</inkml:trace>
  <inkml:trace contextRef="#ctx0" brushRef="#br1" timeOffset="154701.4686">19156 13737 0,'0'0'31,"21"170"-31,-21-43 32,0 0-17,21-43 16,-21-20-31,21-43 32,-21-42-17,0 21 1</inkml:trace>
  <inkml:trace contextRef="#ctx0" brushRef="#br1" timeOffset="155113.5098">19537 13928 0,'0'0'31,"84"169"-15,-41-84 15,20-1-31,1-20 31,-22-43-31,-21-42 31,-21-43-15,0 64 15</inkml:trace>
  <inkml:trace contextRef="#ctx0" brushRef="#br1" timeOffset="155376.5361">19854 13780 0,'0'0'31,"0"0"-15,-84 232 15,20-83-31,43-22 31,-21-22-31,42-62 31,0-64-15,0 21 15</inkml:trace>
  <inkml:trace contextRef="#ctx0" brushRef="#br1" timeOffset="155716.5701">20066 13674 0,'0'0'32,"0"211"-32,0-62 31,0-1-16,21-21 17,-21-64-32,21-63 31,0-42-31,-21 42 31</inkml:trace>
  <inkml:trace contextRef="#ctx0" brushRef="#br1" timeOffset="156128.6113">20256 13737 0,'0'0'15,"0"0"1,-21 191 15,0-43-31,63 21 31,22-63-15,21-85 15,-1-42-31,-20-64 31,-22-63-15,-42 0 15,-42 21-31,-1 42 31,-41 64-31,20 21 31,43 21-15,21-21 15</inkml:trace>
  <inkml:trace contextRef="#ctx0" brushRef="#br1" timeOffset="157590.7575">20680 13716 0,'0'0'16,"0"0"-16,0 0 31,169-21-16,-169 21 17</inkml:trace>
  <inkml:trace contextRef="#ctx0" brushRef="#br1" timeOffset="158341.8326">21230 13483 0,'0'0'31,"0"0"-31,0 0 31,0 0-15,0 0 15,-127 64-31,85-43 31,21 0-31,-1-21 31,22 21-15,0 0 15,0 22-31,-21-22 31,21 0-15,0 0 15,0-21-31,21-21 31,22 0-31,41 0 31,-20 0-15,21 42 15,-43 21-31,-21 0 31,-21 22-15,-42-22 15,-22-21-31,-20 1 31,41-22-31,22 0 32,42-22-17,-21 22 16</inkml:trace>
  <inkml:trace contextRef="#ctx0" brushRef="#br1" timeOffset="158831.8815">21463 13504 0,'0'0'31,"0"0"-16,0 0 17,42 149-32,1-44 31,-22 44-16,0 20 17,0-21-32,-42 0 31,-21-42-31,-1-21 31,-20-64-15,42 0 15,21-63-31,0 42 31</inkml:trace>
  <inkml:trace contextRef="#ctx0" brushRef="#br1" timeOffset="159731.9716">21950 13991 0,'0'0'32,"0"0"-17,0 0 16,0 0-31,169 43 32,-63-43-32,21-22 31,0 1-16,-21 21 17,-22 0-32,-20 0 31,-22-21-16,-42 21 17,21-21-32,-21 21 31</inkml:trace>
  <inkml:trace contextRef="#ctx0" brushRef="#br1" timeOffset="160224.0208">23304 13526 0,'0'0'31,"-84"275"-15,41-85-1,43 22 1,22 0 15,20-64-15,21-42 15,1-43-31,-1-42 31,-20-42-31,-43 21 31</inkml:trace>
  <inkml:trace contextRef="#ctx0" brushRef="#br1" timeOffset="162624.2608">23474 13864 0,'0'0'31,"0"0"-15,0 0 15,211-21-31,-126 21 31,-21 0-31,-43 21 32,0 22-17,-42-1 16,21 64-31,-21-22 47,21 22-47,-22-63 16,22-1-1,0-21 17,0-42-32,0 21 31</inkml:trace>
  <inkml:trace contextRef="#ctx0" brushRef="#br1" timeOffset="162811.2795">24045 14266 0,'0'0'31,"0"0"-31,21 0 31</inkml:trace>
  <inkml:trace contextRef="#ctx0" brushRef="#br1" timeOffset="163488.3472">24426 13843 0,'0'0'31,"0"0"-31,0 0 31,-169-42-15,105 126 15,43 1-31,21 21 31,43-43-31,-1-41 47,21-65-47,-20-20 31,-22-22-31,0 0 31,-21 22-15,21 63 15,0 63-31,-21 22 31,0 42-15,22-21 0,-22-21-1,0-1 16,21-63-15,-21 1 0,21-22-1,-21 0 16</inkml:trace>
  <inkml:trace contextRef="#ctx0" brushRef="#br1" timeOffset="164017.4001">24871 13928 0,'0'0'31,"84"148"-31,-20-63 31,-22-1-31,22-20 31,-22-22-15,-21-21 15,0-42-31,-21 21 47</inkml:trace>
  <inkml:trace contextRef="#ctx0" brushRef="#br1" timeOffset="164314.4297">25167 13843 0,'0'0'31,"-85"169"-15,43-20-1,0-22 1,21-43 15,-1-41-31,22-43 31,43-43-15,-43 43 15</inkml:trace>
  <inkml:trace contextRef="#ctx0" brushRef="#br1" timeOffset="164614.4597">25379 13716 0,'0'0'32,"0"0"-17,0 191 16,0-64-31,-21 0 32,42 0-32,-21-43 31,21-63-16,-21-21 17</inkml:trace>
  <inkml:trace contextRef="#ctx0" brushRef="#br1" timeOffset="165065.5049">25569 13758 0,'0'0'16,"0"0"0,-21 212 15,21-64-31,21-21 31,22-63-15,41-64 15,-20-64-31,-1-20 31,-20-22-15,-43 0 15,-43-21-31,-20 63 31,-22 43-31,0 21 31,64 21-15,21-21 15</inkml:trace>
  <inkml:trace contextRef="#ctx0" brushRef="#br1" timeOffset="165327.5311">25950 13610 0,'0'0'31,"170"0"-31,-107 0 31,1 0-15,-64 0 0</inkml:trace>
  <inkml:trace contextRef="#ctx0" brushRef="#br1" timeOffset="165854.5838">26374 13420 0,'0'0'32,"0"0"-17,-43 148 16,22-21-31,42 0 32,22-42-32,20-43 31,1-42-16,-1-42 17,-21-43-32,-20 0 31,-22 1-16,-22 62 17,-20 44-32,0 62 31,42 1-16,0 0 1,42-64 0,-21 0 15,22-42-31,-43 21 31</inkml:trace>
  <inkml:trace contextRef="#ctx0" brushRef="#br1" timeOffset="166303.6287">26755 13335 0,'0'0'31,"84"169"-31,-20-20 31,-22 20-15,-21 21-1,-21 1 1,-21-22 15,-21-42-31,-1-21 31,1-42-15,42-64 15,0 0-31,0 0 31</inkml:trace>
  <inkml:trace contextRef="#ctx0" brushRef="#br1" timeOffset="209444.9424">18415 14965 0,'0'0'31,"-191"21"-31,149 21 31,21 43-15,42 21 15,0 42-31,43 0 31,-43 0-15,-21-21 15,-42-42-31,-1-43 31,-20-63-31,-1-42 31,64-64-15,43 0 15,41-21-31,22 21 31,-21 63-15,-22 1 15,-63 41-31,0 22 31,-21 64-15,21-64 0</inkml:trace>
  <inkml:trace contextRef="#ctx0" brushRef="#br1" timeOffset="209634.9613">18584 15790 0,'0'0'32,"0"0"-17,21-42 16</inkml:trace>
  <inkml:trace contextRef="#ctx0" brushRef="#br1" timeOffset="210048.0027">18965 15134 0,'0'0'32,"-21"148"-32,0-63 31,-21 21-16,42 0 1,0-43 0,42-20 15,43-43-31,-1-22 31,22 1-15,-21-21 15,-22 21-31,-63 21 31</inkml:trace>
  <inkml:trace contextRef="#ctx0" brushRef="#br1" timeOffset="210349.0328">19283 15219 0,'-21'148'31,"-1"21"-31,1 1 31,0-22-31,21-42 31,0-64-15,21-63 15,-21-64-31,0 85 31</inkml:trace>
  <inkml:trace contextRef="#ctx0" brushRef="#br1" timeOffset="210649.0628">19558 15198 0,'0'0'31,"0"233"-31,-21-85 32,21 0-17,0 0 16,0-63-31,0-43 32,0-42-17,0 0 16</inkml:trace>
  <inkml:trace contextRef="#ctx0" brushRef="#br1" timeOffset="210951.093">20024 15346 0,'0'0'32,"84"190"-32,-41-41 31,20-1-16,1-64 1,-22-20 0,-42-64 15</inkml:trace>
  <inkml:trace contextRef="#ctx0" brushRef="#br1" timeOffset="211251.123">20362 15409 0,'0'0'15,"-84"170"1,-1-43 15,21 21-31,22-63 31,42-22-15,0-84 15,42-43-31,-42 64 31</inkml:trace>
  <inkml:trace contextRef="#ctx0" brushRef="#br1" timeOffset="211510.1489">20680 15325 0,'0'0'31,"-64"233"-31,22-43 31,0-42-31,20-42 32,22-64-17,0-42 16</inkml:trace>
  <inkml:trace contextRef="#ctx0" brushRef="#br1" timeOffset="211924.1903">20870 15367 0,'0'0'16,"-84"233"-1,41-43 17,43-63-32,43-63 31,20-85-16,1-64 17,-1-63-17,-42-21 16,-63 63-31,-22 63 32,1 1-32,21 42 31,63 0-31,-21 0 31</inkml:trace>
  <inkml:trace contextRef="#ctx0" brushRef="#br1" timeOffset="212111.209">21209 15304 0,'0'0'31,"233"0"-31,-233 0 31</inkml:trace>
  <inkml:trace contextRef="#ctx0" brushRef="#br1" timeOffset="212754.2733">21992 15113 0,'0'0'31,"0"0"-15,0 0-1,0 0 1,0 0 15,-190-42-31,147 42 31,-20 42-15,42-21 15,-22 22-31,43 20 31,0-21-15,43-20 15,20-22-31,22 0 31,42 0-31,-43 42 32,-20 21-17,-64 1 16,-64-1-31,-20-41 32,-22-1-17,21-21 1,43-21 15,21-1-15,63 22-16,-42 0 46</inkml:trace>
  <inkml:trace contextRef="#ctx0" brushRef="#br1" timeOffset="213238.3216">22542 15833 0,'0'0'31,"233"21"-31,-85 0 31,1 21-31,-22-20 31,-22-22-15,-41 0 15,-43 0-31,-21-22 31,21 22-15,-21 0 15</inkml:trace>
  <inkml:trace contextRef="#ctx0" brushRef="#br1" timeOffset="215491.547">24236 15346 0,'0'0'15,"0"0"1,-148 190 15,84-41-31,43 41 31,21 1-15,42-64 15,22-85-31,-1-63 31,22-43-15,-22-20-1,-41-43 1,-44 21 15,-20-21-31,-21 21 31,-1 64-15,22 20 15,42 44-31,0-22 31</inkml:trace>
  <inkml:trace contextRef="#ctx0" brushRef="#br1" timeOffset="215718.5697">24532 16150 0,'0'0'31,"0"0"-31,0 0 32,0 0-17,0-63 16</inkml:trace>
  <inkml:trace contextRef="#ctx0" brushRef="#br1" timeOffset="216206.6185">24659 15536 0,'0'0'32,"0"0"-32,148 85 31,-63-85-31,0-21 31,-1 21-15,-41 21 15,-22 43-31,-21 41 31,-21 22-15,-1 0-1,1-21 1,0-42 15,21-43-31,21-21 31,0-42-15,-21 42 15</inkml:trace>
  <inkml:trace contextRef="#ctx0" brushRef="#br1" timeOffset="216882.6861">25569 15536 0,'0'0'31,"-42"-127"-31,-22 127 31,-20 64-15,20 21 15,22 20-31,21 22 31,63-21-15,22-85 0,-22-63-1,0-43 16,22 1-31,-43-1 32,0 43-17,-21 42 16,0 106-31,-21-1 32,21 22-32,-21 22 46,21-22-46,0-43 32,21-41-32,-21-43 31,0 0-16,0-22 17,21 1-17,-21 21 1</inkml:trace>
  <inkml:trace contextRef="#ctx0" brushRef="#br1" timeOffset="220260.0238">26120 15642 0,'0'0'31,"148"170"-15,-85-65 15,1-20-31,-22-21 31,-21-22-31,0-21 31,1-42-15,-22 21 15</inkml:trace>
  <inkml:trace contextRef="#ctx0" brushRef="#br1" timeOffset="220599.0577">26416 15536 0,'0'0'16,"0"0"-1,-21 191 16,0-85-31,-1 0 32,1 21-17,0-64 16,0-42-31,21-21 32,21-21-32,-21 21 31</inkml:trace>
  <inkml:trace contextRef="#ctx0" brushRef="#br1" timeOffset="220935.0913">26839 15367 0,'0'0'16,"0"127"0,-21 21 15,0 0-31,0 22 31,42-64-15,-21-85 15,21-42-31,-21 21 31</inkml:trace>
  <inkml:trace contextRef="#ctx0" brushRef="#br1" timeOffset="221351.1329">27030 15431 0,'0'0'47,"-21"127"-47,-1 21 31,-20 21-31,63-21 31,22-84-15,20-64-1,1-64 1,-22-42 15,21-42-31,-63 21 31,-21 21-15,-42 43 15,-1 63-31,22 21 31,21 0-15,21-21 15</inkml:trace>
  <inkml:trace contextRef="#ctx0" brushRef="#br1" timeOffset="221613.1591">27495 15325 0,'0'0'31,"127"-21"-31,-63 21 32,21 0-32,-85 0 31</inkml:trace>
  <inkml:trace contextRef="#ctx0" brushRef="#br1" timeOffset="222288.2266">28194 15050 0,'0'0'16,"0"0"0,0 0 15,0 0-31,-169 63 31,126-42-15,1 0-1,21 1 1,0-1 15,21 0-15,0 42-1,21-20 1,-21-1 15,21-42-31,21-21 31,1 0-15,41 0 15,1-1-31,0 65 31,-85-1-15,-22 0-1,-41 22 1,-43-43 15,21 0-31,1-21 31,20 0-15,64 0 15</inkml:trace>
  <inkml:trace contextRef="#ctx0" brushRef="#br1" timeOffset="227393.7371">22648 17272 0,'0'0'15,"0"191"1,0-22 15,0 43-31,21-22 31,-21-84-15,0-64 15,0-21-31,0-21 31</inkml:trace>
  <inkml:trace contextRef="#ctx0" brushRef="#br1" timeOffset="227882.786">22945 17187 0,'0'0'32,"-64"191"-17,1 21 1,20 42-1,64 0 17,43-127-32,-22-64 31,43-84-16,-22-85 17,-20-42-32,-22 0 46,-42-43-46,-43 43 32,1 42-32,-22 43 31,43 63-31,42 0 31</inkml:trace>
  <inkml:trace contextRef="#ctx0" brushRef="#br1" timeOffset="228219.8197">23283 17124 0,'0'0'31,"0"0"-31,0 0 31,170 0-15,-65-21 15,1 21-31,-106 0 31</inkml:trace>
  <inkml:trace contextRef="#ctx0" brushRef="#br1" timeOffset="228894.8872">24130 16722 0,'0'0'16,"0"0"-1,-148 42 16,84-21-31,22 0 32,0-21-17,20 22 16,1 41-31,21 1 32,0 20-17,21-41 1,22-43-1,-22 0 17,42-22-32,1 1 31,21 0-16,-1 42 17,-20 22-32,-64 41 31,-21-20-16,-64 20 17,0-41-32,-21-1 46,43-42-46,63 0 16</inkml:trace>
  <inkml:trace contextRef="#ctx0" brushRef="#br1" timeOffset="230699.0676">21738 17695 0,'0'0'31,"0"0"-31,106 149 32,-43-65-17,-20 1 16,20-22-31,-20-20 32,-43-22-17,21 0 1,-21-42-1,0 21 17</inkml:trace>
  <inkml:trace contextRef="#ctx0" brushRef="#br1" timeOffset="230961.0938">22077 17611 0,'0'0'32,"0"0"-32,-106 127 31,21 0-16,22 21 1,-1-21 0,64-127 15</inkml:trace>
  <inkml:trace contextRef="#ctx0" brushRef="#br1" timeOffset="233327.3304">29718 8149 0,'0'0'16,"0"0"0,-191-42 15,64 105-31,43 1 31,20 21-15,43-1 15,63 1-31,43 21 47,21 21-47,-43 21 15,1-21 1,-64 0 15,-21-21-31,-43-64 31,22-63-15,0-21 15,20-64-31,22-85 31,43 1-15,41-1-1,-20 43 1,-22 63 15,-21 43-31,-21 42 31</inkml:trace>
  <inkml:trace contextRef="#ctx0" brushRef="#br1" timeOffset="233517.3494">29908 9017 0,'0'0'16</inkml:trace>
  <inkml:trace contextRef="#ctx0" brushRef="#br1" timeOffset="234077.4054">30184 8086 0,'0'0'31,"-43"169"-31,22-42 31,0-21-15,42-43 15,21-63-31,43-21 31,0-21-15,42 0 15,-43 42-31,-41 0 31,-22 21-15,-21-21-1</inkml:trace>
  <inkml:trace contextRef="#ctx0" brushRef="#br1" timeOffset="234377.4354">30501 8001 0,'0'0'31,"0"254"-15,0-63 15,-21-1-31,21-21 31,21-63-31,-21-42 31,21-64-15,-21 0 15</inkml:trace>
  <inkml:trace contextRef="#ctx0" brushRef="#br1" timeOffset="234718.4695">30861 7832 0,'0'0'31,"0"254"-31,-21 0 32,0 0-17,21-64 16,21-63-31,0-63 32,0-43-32,-21-21 31</inkml:trace>
  <inkml:trace contextRef="#ctx0" brushRef="#br1" timeOffset="235204.5181">28617 10075 0,'0'0'15,"170"0"1,-43-21 15,-22-21-31,22 42 31,-42 0-15,-85 0 15</inkml:trace>
  <inkml:trace contextRef="#ctx0" brushRef="#br1" timeOffset="235771.5748">29549 9610 0,'0'0'31,"0"0"-15,-149 233 15,107-43-31,42-21 31,64-20-31,20-65 32,1-105-17,-22-21 16,1-64-31,-43-42 32,-21 21-17,-42 0 16,-22 42-31,-20 43 32,41 21-32,22 21 31,42 0-16,-21 0 17</inkml:trace>
  <inkml:trace contextRef="#ctx0" brushRef="#br1" timeOffset="235993.597">30078 10224 0,'0'0'31,"0"0"-31,21-22 31</inkml:trace>
  <inkml:trace contextRef="#ctx0" brushRef="#br1" timeOffset="236519.6496">30247 9504 0,'0'0'31,"169"-42"-15,-63-1-1,-21 43 1,-43 43 15,-42 41-31,-21 22 31,-21 63-15,21-20 15,21-22-31,0-64 31,0-42-15,0-42 15,0-21-31,0 42 31</inkml:trace>
  <inkml:trace contextRef="#ctx0" brushRef="#br1" timeOffset="237120.7097">31030 9335 0,'0'0'32,"0"0"-17,-190 0 1,126 84-1,22 43 17,63 0-32,21-42 31,22-106-16,-1-43 1,-20-20 0,20-22 15,-42 0-31,-21 42 31,-21 86-15,0 62 15,21 43-31,0 43 31,-21-22-15,42 0-1,-21-63 1,21-22 15,-21-42-31,0-21 31</inkml:trace>
  <inkml:trace contextRef="#ctx0" brushRef="#br1" timeOffset="237758.7735">28427 10922 0,'0'0'31,"233"0"-15,-22-21 0,64 21-1,43-21 16,21 0-31,20 21 32,-20 21-17,-21-21 16,-43 0-31,-42 21 32,-85-21-17,-64 0 1,-41 21-1,-43-21 17,-21 0-32,21 0 31</inkml:trace>
  <inkml:trace contextRef="#ctx0" brushRef="#br1" timeOffset="238434.8411">30480 7959 0,'0'0'31,"-64"148"-31,1 0 31,-22 0-15,22 22 15,20-65-31,22-62 31,21-22-31,-21-42 31,42-22-15,-21 43 15</inkml:trace>
  <inkml:trace contextRef="#ctx0" brushRef="#br1" timeOffset="239184.9161">30014 7197 0,'0'0'32,"127"-43"-17,-42 43 1,-22 0-1,-41 43 17,-44 20-32,-20 22 31,-21-22-16,-1 1 17,22-43-32,63-42 31,21-43-16,43 22 1,0 21 0,-22 42 15,-42 64-31,-42-22 31,-42 22-15,-22-22 15,0-20-31,1-22 31,62-42-15,22-22-1,22 1 1,-22 42 15</inkml:trace>
  <inkml:trace contextRef="#ctx0" brushRef="#br1" timeOffset="239558.9534">30649 7874 0,'0'0'31,"21"191"-31,-21-64 32,22 21-17,-22-148 16</inkml:trace>
  <inkml:trace contextRef="#ctx0" brushRef="#br1" timeOffset="240653.0629">30776 11240 0,'0'0'31,"0"0"-15,191-106 15,-64 106-31,-64 63 31,-20 85-31,-43 22 31,-43-1-15,-20-42 15,-1-63-31,-20-64 31,41-43-15,22-63 15,42-21-31,43 22 31,42 83-15,-43 65 0,22 20-1,-22 22 16,-20-22-31,-1-41 32,-42-44-17,0 22 16</inkml:trace>
  <inkml:trace contextRef="#ctx0" brushRef="#br1" timeOffset="241176.1152">29464 8319 0,'0'0'31,"-85"232"-15,22-41 15,20-22-31,1-84 31,0-64-31,42-21 31</inkml:trace>
  <inkml:trace contextRef="#ctx0" brushRef="#br1" timeOffset="241512.1488">28702 8551 0,'0'0'31,"0"0"-31,212-105 31,-107 83-15,-41 44 15,-64 62-31,-42 43 31,20 43-15,-20-22 15,42-85-31,0-63 31</inkml:trace>
  <inkml:trace contextRef="#ctx0" brushRef="#br1" timeOffset="241817.1793">29824 7112 0,'21'212'32,"-21"42"-32,0-254 31</inkml:trace>
  <inkml:trace contextRef="#ctx0" brushRef="#br1" timeOffset="244216.4192">30247 11240 0,'-21'127'16,"0"42"0,21 0 15,42-21-16,0-84 17,22-64-32,-1-85 31,1-42-31,-22 0 31,-21 0-15,-21 21 15,-21 106-31,-42 64 31,20 63-15,1 0-1,21-42 1,42-43 15,-21-21-31,0-21 31</inkml:trace>
  <inkml:trace contextRef="#ctx0" brushRef="#br1" timeOffset="244745.4721">29718 11726 0,'0'0'31,"0"0"-15,0 106 0,21-85-1,0-21 16,0-42-31,1 0 32,-44-1-17,1 22 16,0 42-31,21-21 32</inkml:trace>
  <inkml:trace contextRef="#ctx0" brushRef="#br1" timeOffset="245191.5167">29083 11367 0,'0'0'31,"233"-64"-15,-149 43 15,-41 84-31,-64 64 31,-43 43-15,1-1-1,20-42 1,43-127 15</inkml:trace>
  <inkml:trace contextRef="#ctx0" brushRef="#br1" timeOffset="250487.0462">18796 16764 0,'0'0'31,"169"0"-31,-42-21 47,-21 21-47,-21 0 31,-22 0-31,-42 21 31,-42 21-15,0 64 15,-21 42-31,-1 1 31,1 20-15,42-21 0,0-42-1,0-43 16,0-63-31,0 0 32</inkml:trace>
  <inkml:trace contextRef="#ctx0" brushRef="#br1" timeOffset="250938.0913">19516 17568 0,'0'0'31,"0"0"-16,0 0 17,0 0-32,-22 127 31,65-148-16,-1 0 1,-42-21 0,-21-22 15,0 64-31,-22 21 31,22 1-15,21 41 15,43-42-31,-43-21 31</inkml:trace>
  <inkml:trace contextRef="#ctx0" brushRef="#br1" timeOffset="251501.1476">19981 17018 0,'0'0'31,"0"0"-15,-84 169-1,20-20 1,43 41 15,42-42-31,21-63 47,43-64-47,-21-63 31,20-22-31,-20-42 31,-64 1-15,0-1 15,-43 85-31,1 84 31,-21 43-15,63 21 0,0 0-1,0-64 16,21-20-31,-21-43 32</inkml:trace>
  <inkml:trace contextRef="#ctx0" brushRef="#br1" timeOffset="252065.204">20510 17230 0,'0'0'32,"254"-85"-32,-127 85 31,-63 21-16,-43 43 17,-42-1-32,-64 43 31,-21 42-31,-42 0 31,64-21-15,20 0 15,64-63-31,42-43 31,43-21-15,42 0 15,-21 0-31,0 0 31,-22 0-15,-41 0-1,-1 0 1,-42 0 15,0 0-31,0 0 31</inkml:trace>
</inkml:ink>
</file>

<file path=ppt/ink/ink4.xml><?xml version="1.0" encoding="utf-8"?>
<inkml:ink xmlns:inkml="http://www.w3.org/2003/InkML">
  <inkml:definitions>
    <inkml:context xml:id="ctx0">
      <inkml:inkSource xml:id="inkSrc0">
        <inkml:traceFormat>
          <inkml:channel name="X" type="integer" max="1600" units="cm"/>
          <inkml:channel name="Y" type="integer" max="900" units="cm"/>
          <inkml:channel name="T" type="integer" max="2.14748E9" units="dev"/>
        </inkml:traceFormat>
        <inkml:channelProperties>
          <inkml:channelProperty channel="X" name="resolution" value="28.36879" units="1/cm"/>
          <inkml:channelProperty channel="Y" name="resolution" value="28.30189" units="1/cm"/>
          <inkml:channelProperty channel="T" name="resolution" value="1" units="1/dev"/>
        </inkml:channelProperties>
      </inkml:inkSource>
      <inkml:timestamp xml:id="ts0" timeString="2016-10-21T12:17:21.383"/>
    </inkml:context>
    <inkml:brush xml:id="br0">
      <inkml:brushProperty name="width" value="0.05292" units="cm"/>
      <inkml:brushProperty name="height" value="0.05292" units="cm"/>
      <inkml:brushProperty name="color" value="#00B0F0"/>
    </inkml:brush>
  </inkml:definitions>
  <inkml:trace contextRef="#ctx0" brushRef="#br0">11769 10605 0,'0'0'31,"0"0"-31,63-149 31,-42 44-15,-21 20 15,-21-21-31,21 0 31,0 22-31,0 20 31,0 43-15,21 21 15,22 0-31,20 21 31,22 21-15,42-20 15,0-1-31,21-21 31,21 0-15,22-21-1,-43 21 1,0-22 15,21 1-31,1-21 31,-1 42-15,0-21 15,-20 21-31,20 0 31,0 21-15,1-21 0,-22 0-1,0 21 16,0-21-31,-21 21 32,-21-21-17,0 21 16,-43-21-31,1 0 32,-1 22-17,-42-22 1,-21 42-1,0 0 17,-21 22-32,0 20 31,-21 43-16,-1-21 17,43 21-32,0-42 31,22 0-16,-22-22 17,21-42-32,-21-21 31</inkml:trace>
  <inkml:trace contextRef="#ctx0" brushRef="#br0" timeOffset="31691.1688">8318 14351 0,'-84'169'31,"20"43"-31,43 42 31,0 42-15,63-20 15,22-22-31,-1-64 47,-20-105-47,-1-64 16,-21-42-1,-21-22 16,21 1-31,-21 42 32</inkml:trace>
  <inkml:trace contextRef="#ctx0" brushRef="#br0" timeOffset="34092.4089">8890 14796 0,'0'0'32,"-85"232"-32,64-41 31,21 21-16,42-43 1,22-84 0,21-85 15,-1-64-31,1-63 31,-22-21-15,-41 21 15,-65 85-31,-20 105 31,-1 22-15,22 21 15,21 21-31,84-85 31,22-42-15,-85 0-1</inkml:trace>
  <inkml:trace contextRef="#ctx0" brushRef="#br0" timeOffset="34241.4237">9419 15558 0,'0'0'31,"0"0"-31,64-22 31</inkml:trace>
  <inkml:trace contextRef="#ctx0" brushRef="#br0" timeOffset="34654.465">9758 14923 0,'0'0'31,"-85"275"-31,85-85 31,64-63-31,41-106 47,1-42-47,-21-85 31,-43-42-15,-42 0 0,-84 42-1,-1 43 16,-21 42-31,64 21 32,63 21-17,-21-21 1</inkml:trace>
  <inkml:trace contextRef="#ctx0" brushRef="#br0" timeOffset="34917.4913">10414 15050 0,'63'127'16,"43"0"-1,0-22 17,-21-41-32,-22-22 31,1-42-31,-64 0 31</inkml:trace>
  <inkml:trace contextRef="#ctx0" brushRef="#br0" timeOffset="35181.5178">10753 15071 0,'0'0'31,"-127"254"-31,84-106 31,22-63-15,21-64 15,42-42-31,-42 21 31</inkml:trace>
  <inkml:trace contextRef="#ctx0" brushRef="#br0" timeOffset="35481.5478">11366 14817 0,'0'106'31,"-21"63"-15,0-21 0,21-21-1,-21-42 16,21-43-15,0-42 0</inkml:trace>
  <inkml:trace contextRef="#ctx0" brushRef="#br0" timeOffset="35933.5929">11642 14817 0,'0'0'32,"0"0"-17,-43 148 1,1 21-1,21 43 17,42-85-32,42-64 31,22-63-16,21-84 17,-43-22-32,-41-63 31,-44 63-16,-41 42 1,-22 1 0,43 42 15,42-22-31,0 43 31</inkml:trace>
  <inkml:trace contextRef="#ctx0" brushRef="#br0" timeOffset="36533.653">12150 14393 0,'0'0'31,"148"0"-15,-64 22 15,-41-1-31,-43 21 31,-43 22-15,-41-1-1,-1-42 1,22 0 15,63-21-15,21-21-1,63 21 1,1 21 15,-21 22-31,-1 20 31,-84 1-15,0-1 15,-64 1-31,22-43 31,20-42-15,-20 0 0,84-22-1,-21 43 16</inkml:trace>
  <inkml:trace contextRef="#ctx0" brushRef="#br0" timeOffset="36906.6902">12615 14330 0,'0'0'16,"106"169"-1,-64-21 17,1 43-32,-43 21 31,-21-22-16,-43-21 17,1-20-32,-1-44 31,22-62-16,21-43 17,42-43-32,-21 43 31</inkml:trace>
  <inkml:trace contextRef="#ctx0" brushRef="#br0" timeOffset="37246.7242">13271 14732 0,'0'0'31,"106"191"-31,-42-43 31,-1-21-15,1-21 15,-43-22-31,21-63 31,-21-21-15,-21 0 15</inkml:trace>
  <inkml:trace contextRef="#ctx0" brushRef="#br0" timeOffset="37509.7506">13737 14901 0,'0'0'31,"-190"212"-15,84-85 15,42-21-31,43-43 31,63-63-15,-42 0 0</inkml:trace>
  <inkml:trace contextRef="#ctx0" brushRef="#br0" timeOffset="37847.7843">14372 14563 0,'0'0'31,"0"127"-31,-21 42 32,-21 22-17,20-22 1,22-42-1,22-42 17,-1-22-32,-21-63 31</inkml:trace>
  <inkml:trace contextRef="#ctx0" brushRef="#br0" timeOffset="38037.8034">14668 15388 0,'0'0'31,"0"0"-31,64 21 31</inkml:trace>
  <inkml:trace contextRef="#ctx0" brushRef="#br0" timeOffset="38747.8744">15600 14626 0,'0'0'31,"-170"43"-31,107-22 31,-22 0-31,43 0 31,0 21-15,-1 22 15,1-1-31,21 1 31,0-22-15,42-21 15,21-21-31,43-21 31,21-21-15,-1 63 0,-20 21-1,-21 43 16,-64 21-31,-43 0 32,-20-22-17,-22-41 16,-21-22-31,22-42 32,20 0-17,43-22 16,21 43-31,0 0 32</inkml:trace>
  <inkml:trace contextRef="#ctx0" brushRef="#br0" timeOffset="40137.0133">15917 14817 0,'0'0'16,"170"106"0,-65-22 15,1 1-31,0 0 31,-21-1-15,-22-63-1,-42 1 1,-21-22 15</inkml:trace>
  <inkml:trace contextRef="#ctx0" brushRef="#br0" timeOffset="40401.0396">16510 14838 0,'0'0'15,"-106"212"1,43-64 15,20-21-31,1-43 31,42-62-15,0-22 15</inkml:trace>
  <inkml:trace contextRef="#ctx0" brushRef="#br0" timeOffset="40738.0733">16954 14669 0,'0'0'31,"22"148"-31,-65 0 32,1 21-17,0-42 16,42-42-31,21-43 32,21-105-32,-42 63 31</inkml:trace>
  <inkml:trace contextRef="#ctx0" brushRef="#br0" timeOffset="41115.111">17230 14753 0,'-64'148'31,"22"43"-16,42-43 1,63-63 0,22-85 15,0-43-31,-1-41 31,-41-64-15,-22-1 15,-64 44-16,1 41 1,0 43 0,42 21-1</inkml:trace>
  <inkml:trace contextRef="#ctx0" brushRef="#br0" timeOffset="41339.1334">17780 14626 0,'0'0'15,"190"0"1,-190 0 15</inkml:trace>
  <inkml:trace contextRef="#ctx0" brushRef="#br0" timeOffset="41833.1829">18182 14393 0,'0'0'31,"169"-21"-31,-105 21 31,-43 21-31,-42 22 32,-21 41 202,-22 22-234,-21 0 0,43-42 0,21-1 15,21-21-15,42-42 0,22 0 0,20 0 16,22 22-16,-21-1 0,-85-21 15</inkml:trace>
  <inkml:trace contextRef="#ctx0" brushRef="#br0" timeOffset="42165.2161">19029 14330 0,'0'0'31,"106"190"-15,-64-41 15,-42 20-31,-42 21 31,-43-41-15,-21-44-1,43 1 1,63-106 15</inkml:trace>
  <inkml:trace contextRef="#ctx0" brushRef="#br0" timeOffset="42992.2987">14118 14266 0,'-85'149'32,"22"62"-32,63 64 31,63-21-16,43-42 1,0-43 0,-106-169 15</inkml:trace>
  <inkml:trace contextRef="#ctx0" brushRef="#br0" timeOffset="53467.3462">9567 14563 0,'0'0'31,"0"0"-31,-21-127 31,21 63-15,0 1 15,0-22-31,0 22 31,0-22-15,0 43 15,0 20-31,0 1 31,0 21-15,21 0 15,22 21-31,20-21 31,1 0-31,20 0 31,22 0-15,0 0 15,21 0-31,0-21 31,0 21-15,21 0 0,-21 0-1,21-21 16,-21 21-15,21 0 0,1 0-1,-1-21 16,0 0-31,0 21 32,0-21-17,0 21 16,-21-22-31,22 1 32,-22 21-17,21-21 1,-21 0-1,21 21 17,-21 0-32,0-21 31,0 21-16,21-21 17,-21 21-32,21 0 31,-21 0-31,0-22 31,0 22-15,0 0 15,0 0-31,-21-21 31,21 21 0,-21 0-15,0-21-16,-22 21 31,1-21-31,-21 21 31,-1 0-15,-21 0 15,1 0-31,-22 21 31,-42 21-15,21 43 15,-21-21-31,21 41 31,0-20-15,0 0-1,0-22 1,0-20 15,0 20-31,0-63 31</inkml:trace>
  <inkml:trace contextRef="#ctx0" brushRef="#br0" timeOffset="61164.1158">12150 16383 0,'0'0'15,"0"0"1,63-169 15,-84 105-31,-21 1 31,-43 42-15,-21 21 15,21 42-31,1 43 31,20 63-31,43-21 32,63-21-17,43-43 16,0-63-31,21-21 32,-22-43-17,-20-20 16,-22-1-31,-42 0 32,21 22-32,-21 42 31,0 21-16,0 63 17,0 22-17,21 42 1,-42 21-1,42 0 17,-21 0-17,22 1 1,-22-65-1,42-20 17,-42-43-32,0 0 31,0-42-31,0 21 31,0-21-15,0 21 15</inkml:trace>
  <inkml:trace contextRef="#ctx0" brushRef="#br0" timeOffset="61688.1682">12573 17060 0,'0'0'31,"0"0"-31,0 0 31,0 0-15,0 0 15,0 0-31,0 0 31,0 0-31,0 0 31,0 0-15,0 0 15,0 0-31,0 0 31,0 0-15,0 0 15,0 0-31,0 0 31,42 127-31,-42-127 32</inkml:trace>
  <inkml:trace contextRef="#ctx0" brushRef="#br0" timeOffset="62404.2398">13250 16277 0,'0'0'32,"0"0"-32,-169 106 31,105 0-16,1 42 1,63 0 0,0-21 15,63-42-31,22-22 47,0-63-47,-1-21 31,22-21-31,-42-43 31,-22-21-15,0-21-1,-42 0 1,-42-21 15,0 42-31,-22 43 31,-20 42-15,20 21 15,43 42-31,21-42 31</inkml:trace>
  <inkml:trace contextRef="#ctx0" brushRef="#br0" timeOffset="64017.4011">14055 16383 0,'0'0'31,"0"0"-31,63 148 32,-21-63-32,43 21 31,-21-22-16,20-20 17,-20-22-32,-1-21 31,-42 1-16,-21-22 17</inkml:trace>
  <inkml:trace contextRef="#ctx0" brushRef="#br0" timeOffset="64354.4348">14541 16362 0,'0'0'31,"-105"169"-31,20-63 31,0 0-15,22-21-1,42-43 1,-1 0 15,22-42-31,0 0 31</inkml:trace>
  <inkml:trace contextRef="#ctx0" brushRef="#br0" timeOffset="77687.768">15663 16235 0,'0'0'31,"-21"127"-15,21 21 15,0 43-31,0-22 31,21-21-15,0-21 0,-21-21-1,0-43 16,0-20-31,0-22 32,0-42-17,0 21 16</inkml:trace>
  <inkml:trace contextRef="#ctx0" brushRef="#br0" timeOffset="78445.8437">16108 16277 0,'0'0'32,"0"0"-32,0 0 31,-170 212-16,128 0 17,42-1-32,21-20 31,43-43-16,-1-42 1,22-43 0,0-84 15,-1-64-31,-20-42 31,-22-21-15,-21-21 15,-21-22-31,-21 22 31,-42 21-15,-1 84-1,1 22 204,-1 42-204,43 21-15,21-21 0</inkml:trace>
  <inkml:trace contextRef="#ctx0" brushRef="#br0" timeOffset="78812.8805">16722 15812 0,'0'0'32,"0"0"-17,21 148 16,0-42-31,21 21 47,-21-22-47,-21-62 31,22-22-31,-22-21 32</inkml:trace>
</inkml:ink>
</file>

<file path=ppt/ink/ink5.xml><?xml version="1.0" encoding="utf-8"?>
<inkml:ink xmlns:inkml="http://www.w3.org/2003/InkML">
  <inkml:definitions>
    <inkml:context xml:id="ctx0">
      <inkml:inkSource xml:id="inkSrc0">
        <inkml:traceFormat>
          <inkml:channel name="X" type="integer" max="1600" units="cm"/>
          <inkml:channel name="Y" type="integer" max="900" units="cm"/>
          <inkml:channel name="T" type="integer" max="2.14748E9" units="dev"/>
        </inkml:traceFormat>
        <inkml:channelProperties>
          <inkml:channelProperty channel="X" name="resolution" value="28.36879" units="1/cm"/>
          <inkml:channelProperty channel="Y" name="resolution" value="28.30189" units="1/cm"/>
          <inkml:channelProperty channel="T" name="resolution" value="1" units="1/dev"/>
        </inkml:channelProperties>
      </inkml:inkSource>
      <inkml:timestamp xml:id="ts0" timeString="2016-10-21T12:20:07.349"/>
    </inkml:context>
    <inkml:brush xml:id="br0">
      <inkml:brushProperty name="width" value="0.05292" units="cm"/>
      <inkml:brushProperty name="height" value="0.05292" units="cm"/>
      <inkml:brushProperty name="color" value="#00B0F0"/>
    </inkml:brush>
  </inkml:definitions>
  <inkml:trace contextRef="#ctx0" brushRef="#br0">7959 15071 0,'0'0'31,"148"21"-31,-42-21 31,-1-21-31,1 0 32,-42 21-17,-22 42 16,-21 43-31,0 20 32,-42 44-32,21-22 46,-21-22-46,0-20 32,21-43-32,0-42 31</inkml:trace>
  <inkml:trace contextRef="#ctx0" brushRef="#br0" timeOffset="186.0186">8890 15727 0,'0'0'31</inkml:trace>
  <inkml:trace contextRef="#ctx0" brushRef="#br0" timeOffset="859.0859">9483 15071 0,'0'0'31,"0"0"-15,-233-43-1,148 86 1,22 20 15,63 1-15,63 20-1,22 22 1,42 0 15,-43 0-31,-41-21 31,-64-1-15,-43-20 15,-21-43-31,22-42 31,21-43-15,63-42 15,42-21-31,43-21 31,-42 21-31,-43 21 32,-64 43-17,1 21 16,0 20-31,-1 22 32,43 22-17,0-22 1</inkml:trace>
  <inkml:trace contextRef="#ctx0" brushRef="#br0" timeOffset="1273.1272">10012 15155 0,'0'0'31,"106"149"-15,-22-22 15,1-22-31,-22 1 31,-20-42-15,-1-43 15,-42-21-31,0 0 31</inkml:trace>
  <inkml:trace contextRef="#ctx0" brushRef="#br0" timeOffset="1537.1536">10350 15177 0,'0'0'31,"-105"211"-31,41-63 31,22-21-15,42-63-1,0-43 1,0-21 15</inkml:trace>
  <inkml:trace contextRef="#ctx0" brushRef="#br0" timeOffset="1987.1987">10943 14965 0,'0'0'32,"-21"169"-17,21-21 16,21 22-31,-21-43 32,21-21-32,0-43 31,-21-42-16,0-21 17</inkml:trace>
  <inkml:trace contextRef="#ctx0" brushRef="#br0" timeOffset="2437.2437">11176 14944 0,'0'0'16,"0"0"0,-42 190 15,42-20-31,0 41 31,63-84-15,22-63 15,21-107-31,-22-41 31,1-86-15,-85 1-1,-42 42 1,-43 42 15,-21 22-31,21 21 31,43 42-15,42 0 15</inkml:trace>
  <inkml:trace contextRef="#ctx0" brushRef="#br0" timeOffset="4426.4426">11684 14817 0,'0'0'31,"0"0"-16,127-85 17,-42 85-32,-22 0 31,-42 21-16,-63 22 1,-22 20 0,1-42 15,-1 0-31,43 1 47,21-22-47,43 0 31,41 0-31,1 21 31,0 21-15,-64 0 15,-21 1-31,-64-1 31,-20-42-31,20 0 31,1 0-15,63-21 15,21 21-31,-21 0 31</inkml:trace>
  <inkml:trace contextRef="#ctx0" brushRef="#br0" timeOffset="5253.5253">8424 16023 0,'0'0'31,"0"0"-31,148 43 32,-21-43-32,85-22 31,42 1-16,42 0 17,22 21-32,21-21 31,20 21-16,1 0 17,-63 0-32,-1-21 31,-42 21-16,-64 0 1,-41-21 0,-44 21 15,-62 0-31,-22-22 31,0 22-15,-21 22 15,-21 20-31,21-42 31</inkml:trace>
  <inkml:trace contextRef="#ctx0" brushRef="#br0" timeOffset="6643.6643">9250 16298 0,'0'0'15,"0"191"1,21-64 15,0 21-31,-21 0 31,21-63-15,-21-22 15,21-41-31,-21-22 31</inkml:trace>
  <inkml:trace contextRef="#ctx0" brushRef="#br0" timeOffset="6831.6831">9588 16976 0,'0'0'31,"0"0"-31,43 0 32</inkml:trace>
  <inkml:trace contextRef="#ctx0" brushRef="#br0" timeOffset="7319.7319">9991 16447 0,'0'0'31,"148"-64"-16,-64 64 17,-84 64-32,0 20 31,-63 22-16,21 0 1,-1-21 0,22-22 15,21-21-31,42-42 31,22 0-15,21-21 15,-22 21-31,-21 21 31,1-42-15,-43 21 15</inkml:trace>
  <inkml:trace contextRef="#ctx0" brushRef="#br0" timeOffset="7619.7619">10647 16574 0,'0'0'31,"127"169"-31,-64-84 31,-20-22-31,-1-21 31,-21-20-15,-21-22 15</inkml:trace>
  <inkml:trace contextRef="#ctx0" brushRef="#br0" timeOffset="7883.7882">10880 16574 0,'0'0'16,"-106"254"-1,63-127 16,22-64-31,21-42 32,21-63-17,-21 42 16</inkml:trace>
  <inkml:trace contextRef="#ctx0" brushRef="#br0" timeOffset="8186.8186">11366 16320 0,'0'0'32,"-21"190"-32,21-63 31,0 0-16,0-42 1,0-43 0,0-42 15</inkml:trace>
  <inkml:trace contextRef="#ctx0" brushRef="#br0" timeOffset="8597.8596">11557 16383 0,'0'0'31,"-64"169"-31,64-20 31,43-22-31,20-85 31,22-84-15,-22-22 15,-20-42-31,-64-21 31,-22 21-15,-20 43 15,20 21-31,43 42 31,22 21-31,-22-21 31</inkml:trace>
  <inkml:trace contextRef="#ctx0" brushRef="#br0" timeOffset="9311.9311">12044 16108 0,'0'0'32,"0"0"-32,0 0 31,-43 148-16,22-84 1,42-43 0,1 0 15,20-42-31,0 21 31,1-21-15,-1 21 15,-42 0-31,0 0 31</inkml:trace>
  <inkml:trace contextRef="#ctx0" brushRef="#br0" timeOffset="9571.957">12192 16066 0,'0'0'31,"0"0"-15,-42 148 15,42-42-31,0-22 31,0-20-15,0-22 15,21-42-31,-21 0 31</inkml:trace>
  <inkml:trace contextRef="#ctx0" brushRef="#br0" timeOffset="9948.9948">13187 15854 0,'0'0'16,"211"0"-1,-211 0 17</inkml:trace>
  <inkml:trace contextRef="#ctx0" brushRef="#br0" timeOffset="10098.0097">13208 16044 0,'0'0'16,"212"-21"-1,-212 21 17</inkml:trace>
  <inkml:trace contextRef="#ctx0" brushRef="#br0" timeOffset="21699.1697">14457 15452 0,'0'0'31,"-43"106"-31,1 21 31,0 42-15,-1 43 15,65-43-31,20-63 31,43-43-15,20-63-1,22-21 1,-21-64 15,-42 1-31,-43-43 31,-21 21-15,-42 64 15,-64 63-31,42 42 31,1 43-15,42 21-1,42-21 1,21-64 15,0-21-31,-42-21 31</inkml:trace>
  <inkml:trace contextRef="#ctx0" brushRef="#br0" timeOffset="21888.1886">15155 16341 0,'0'0'31,"0"0"-31,43 0 32</inkml:trace>
  <inkml:trace contextRef="#ctx0" brushRef="#br0" timeOffset="22751.2749">16044 15409 0,'0'0'31,"0"0"-16,-169 64 17,84-43-32,-21-21 31,43 0-16,-1 21 1,1-21 0,-1 43 15,22-1-31,0 43 31,42-1-15,21-20 15,0-22-31,21-42 31,22 0-15,21-42-1,42 21 1,0 42 15,-43 42-31,-20 22 31,-22 21-15,-42 0 15,-63-22-31,-22-20 31,0-43-15,1-21-1,-1-21 1,64 0 15,0-1-31,42 1 31,0 42-15,-21-21 15</inkml:trace>
  <inkml:trace contextRef="#ctx0" brushRef="#br0" timeOffset="30450.0447">16849 15706 0,'0'0'31,"105"211"-31,-41-84 31,-1-42-15,-20 0 15,-1-43-31,-42-42 31</inkml:trace>
  <inkml:trace contextRef="#ctx0" brushRef="#br0" timeOffset="30750.0747">17166 15642 0,'0'0'31,"-21"127"-31,-43 0 31,1 21-15,-1 1 15,22-44-31,42-62 31,21-43-31,-21 0 32</inkml:trace>
  <inkml:trace contextRef="#ctx0" brushRef="#br0" timeOffset="31089.1086">17695 15515 0,'0'0'16,"0"148"-1,-21 43 17,-21-1-32,42-20 31,0-43-16,21-85 17,0-84-32,-21 42 31</inkml:trace>
  <inkml:trace contextRef="#ctx0" brushRef="#br0" timeOffset="31538.1534">17970 15579 0,'0'0'31,"-63"127"-31,-1 42 31,64 43-15,22-85 15,41-85-31,22-63 31,-1-64-31,-41-21 31,-43-42-15,-43 0 15,-20 42-31,-22 64 31,22 42-15,63 21 15,42-21-31,-42 0 31</inkml:trace>
  <inkml:trace contextRef="#ctx0" brushRef="#br0" timeOffset="31764.1761">18203 15473 0,'0'0'16,"0"0"-1,212 21 16,-127-42-15,-85 21 0</inkml:trace>
  <inkml:trace contextRef="#ctx0" brushRef="#br0" timeOffset="32025.2022">18754 15219 0,'-22'106'16,"22"42"-1,-21-21 17,42-42-32,-21-85 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2137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5982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8876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10/25/2017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8881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7677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674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013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5701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224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648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108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10/25/2017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1545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719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10/25/2017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9403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10/25/2017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2598481"/>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customXml" Target="../ink/ink2.xml"/></Relationships>
</file>

<file path=ppt/slides/_rels/slide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Number Systems-Part 6</a:t>
            </a:r>
            <a:br>
              <a:rPr lang="en-US"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4" name="Picture 3"/>
          <p:cNvPicPr>
            <a:picLocks noChangeAspect="1"/>
          </p:cNvPicPr>
          <p:nvPr/>
        </p:nvPicPr>
        <p:blipFill>
          <a:blip r:embed="rId2"/>
          <a:stretch>
            <a:fillRect/>
          </a:stretch>
        </p:blipFill>
        <p:spPr>
          <a:xfrm>
            <a:off x="4873647" y="1259667"/>
            <a:ext cx="2444708" cy="3590855"/>
          </a:xfrm>
          <a:prstGeom prst="rect">
            <a:avLst/>
          </a:prstGeom>
        </p:spPr>
      </p:pic>
    </p:spTree>
    <p:extLst>
      <p:ext uri="{BB962C8B-B14F-4D97-AF65-F5344CB8AC3E}">
        <p14:creationId xmlns:p14="http://schemas.microsoft.com/office/powerpoint/2010/main" val="1908223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Scientific Notation?</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Often, Scientists need to express small measurements, such as the mass of a proton at the center of a hydrogen atom (0.000000000000000000000000001673 kg), and large measurements, such as the temperature at the center of the Sun (15000000 K). To do this conveniently, they express the numerical values of small and large measurements in scientific notation.</a:t>
            </a:r>
            <a:endParaRPr lang="en-US" sz="2800" dirty="0"/>
          </a:p>
        </p:txBody>
      </p:sp>
    </p:spTree>
    <p:extLst>
      <p:ext uri="{BB962C8B-B14F-4D97-AF65-F5344CB8AC3E}">
        <p14:creationId xmlns:p14="http://schemas.microsoft.com/office/powerpoint/2010/main" val="1345156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it Down</a:t>
            </a:r>
            <a:endParaRPr lang="en-US" dirty="0"/>
          </a:p>
        </p:txBody>
      </p:sp>
      <p:sp>
        <p:nvSpPr>
          <p:cNvPr id="3" name="Content Placeholder 2"/>
          <p:cNvSpPr>
            <a:spLocks noGrp="1"/>
          </p:cNvSpPr>
          <p:nvPr>
            <p:ph idx="1"/>
          </p:nvPr>
        </p:nvSpPr>
        <p:spPr/>
        <p:txBody>
          <a:bodyPr/>
          <a:lstStyle/>
          <a:p>
            <a:pPr marL="0" indent="0">
              <a:buNone/>
            </a:pPr>
            <a:r>
              <a:rPr lang="en-US" dirty="0" smtClean="0"/>
              <a:t>Scientific Notation has two parts: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In this setup, 1≤N&lt;10, meaning that N can be any number from 1 to a number less than 10.</a:t>
            </a:r>
            <a:endParaRPr lang="en-US" dirty="0"/>
          </a:p>
        </p:txBody>
      </p:sp>
      <p:pic>
        <p:nvPicPr>
          <p:cNvPr id="4" name="Picture 3"/>
          <p:cNvPicPr>
            <a:picLocks noChangeAspect="1"/>
          </p:cNvPicPr>
          <p:nvPr/>
        </p:nvPicPr>
        <p:blipFill>
          <a:blip r:embed="rId2"/>
          <a:stretch>
            <a:fillRect/>
          </a:stretch>
        </p:blipFill>
        <p:spPr>
          <a:xfrm>
            <a:off x="1435504" y="3322057"/>
            <a:ext cx="9320990" cy="1756128"/>
          </a:xfrm>
          <a:prstGeom prst="rect">
            <a:avLst/>
          </a:prstGeom>
        </p:spPr>
      </p:pic>
    </p:spTree>
    <p:extLst>
      <p:ext uri="{BB962C8B-B14F-4D97-AF65-F5344CB8AC3E}">
        <p14:creationId xmlns:p14="http://schemas.microsoft.com/office/powerpoint/2010/main" val="2895199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0" indent="0">
              <a:buNone/>
            </a:pPr>
            <a:r>
              <a:rPr lang="en-US" dirty="0" smtClean="0"/>
              <a:t>Thus, the temperature of the sun, 15 million kelvins, is written as ______________________K in scientific notation.</a:t>
            </a:r>
          </a:p>
          <a:p>
            <a:pPr marL="0" indent="0">
              <a:buNone/>
            </a:pPr>
            <a:endParaRPr lang="en-US" dirty="0" smtClean="0"/>
          </a:p>
          <a:p>
            <a:pPr marL="0" indent="0">
              <a:buNone/>
            </a:pPr>
            <a:r>
              <a:rPr lang="en-US" dirty="0"/>
              <a:t>What is the mass of a proton at the center of a hydrogen atom written in scientific notation?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2"/>
          <a:stretch>
            <a:fillRect/>
          </a:stretch>
        </p:blipFill>
        <p:spPr>
          <a:xfrm>
            <a:off x="818712" y="3893007"/>
            <a:ext cx="1965791" cy="1965791"/>
          </a:xfrm>
          <a:prstGeom prst="rect">
            <a:avLst/>
          </a:prstGeom>
        </p:spPr>
      </p:pic>
      <mc:AlternateContent xmlns:mc="http://schemas.openxmlformats.org/markup-compatibility/2006" xmlns:p14="http://schemas.microsoft.com/office/powerpoint/2010/main">
        <mc:Choice Requires="p14">
          <p:contentPart p14:bwMode="auto" r:id="rId3">
            <p14:nvContentPartPr>
              <p14:cNvPr id="5" name="Ink 4"/>
              <p14:cNvContentPartPr/>
              <p14:nvPr/>
            </p14:nvContentPartPr>
            <p14:xfrm>
              <a:off x="3192840" y="2019240"/>
              <a:ext cx="7597440" cy="3681000"/>
            </p14:xfrm>
          </p:contentPart>
        </mc:Choice>
        <mc:Fallback xmlns="">
          <p:pic>
            <p:nvPicPr>
              <p:cNvPr id="5" name="Ink 4"/>
              <p:cNvPicPr/>
              <p:nvPr/>
            </p:nvPicPr>
            <p:blipFill>
              <a:blip r:embed="rId4"/>
              <a:stretch>
                <a:fillRect/>
              </a:stretch>
            </p:blipFill>
            <p:spPr>
              <a:xfrm>
                <a:off x="3183480" y="2009880"/>
                <a:ext cx="7616160" cy="3699720"/>
              </a:xfrm>
              <a:prstGeom prst="rect">
                <a:avLst/>
              </a:prstGeom>
            </p:spPr>
          </p:pic>
        </mc:Fallback>
      </mc:AlternateContent>
    </p:spTree>
    <p:extLst>
      <p:ext uri="{BB962C8B-B14F-4D97-AF65-F5344CB8AC3E}">
        <p14:creationId xmlns:p14="http://schemas.microsoft.com/office/powerpoint/2010/main" val="3243970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vs Negative Exponents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61259" y="2255573"/>
            <a:ext cx="5820587" cy="2291443"/>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6081846" y="2255574"/>
            <a:ext cx="5952311" cy="2291443"/>
          </a:xfrm>
          <a:prstGeom prst="rect">
            <a:avLst/>
          </a:prstGeom>
        </p:spPr>
      </p:pic>
      <p:sp>
        <p:nvSpPr>
          <p:cNvPr id="6" name="TextBox 5"/>
          <p:cNvSpPr txBox="1"/>
          <p:nvPr/>
        </p:nvSpPr>
        <p:spPr>
          <a:xfrm>
            <a:off x="261259" y="4865914"/>
            <a:ext cx="11478984" cy="1754326"/>
          </a:xfrm>
          <a:prstGeom prst="rect">
            <a:avLst/>
          </a:prstGeom>
          <a:noFill/>
        </p:spPr>
        <p:txBody>
          <a:bodyPr wrap="square" rtlCol="0">
            <a:spAutoFit/>
          </a:bodyPr>
          <a:lstStyle/>
          <a:p>
            <a:r>
              <a:rPr lang="en-US" dirty="0" smtClean="0"/>
              <a:t>Examples: Write in Scientific Notation:</a:t>
            </a:r>
          </a:p>
          <a:p>
            <a:endParaRPr lang="en-US" dirty="0" smtClean="0"/>
          </a:p>
          <a:p>
            <a:r>
              <a:rPr lang="en-US" dirty="0" smtClean="0"/>
              <a:t>The radius of an argon atom, 0.000000000098 m.</a:t>
            </a:r>
          </a:p>
          <a:p>
            <a:endParaRPr lang="en-US" dirty="0"/>
          </a:p>
          <a:p>
            <a:endParaRPr lang="en-US" dirty="0" smtClean="0"/>
          </a:p>
          <a:p>
            <a:r>
              <a:rPr lang="en-US" dirty="0" smtClean="0"/>
              <a:t>The speed of light in a vacuum, 299792458 m/s</a:t>
            </a:r>
            <a:endParaRPr lang="en-US" dirty="0"/>
          </a:p>
        </p:txBody>
      </p:sp>
      <mc:AlternateContent xmlns:mc="http://schemas.openxmlformats.org/markup-compatibility/2006" xmlns:p14="http://schemas.microsoft.com/office/powerpoint/2010/main">
        <mc:Choice Requires="p14">
          <p:contentPart p14:bwMode="auto" r:id="rId4">
            <p14:nvContentPartPr>
              <p14:cNvPr id="7" name="Ink 6"/>
              <p14:cNvContentPartPr/>
              <p14:nvPr/>
            </p14:nvContentPartPr>
            <p14:xfrm>
              <a:off x="1645920" y="2674800"/>
              <a:ext cx="10409400" cy="3901680"/>
            </p14:xfrm>
          </p:contentPart>
        </mc:Choice>
        <mc:Fallback xmlns="">
          <p:pic>
            <p:nvPicPr>
              <p:cNvPr id="7" name="Ink 6"/>
              <p:cNvPicPr/>
              <p:nvPr/>
            </p:nvPicPr>
            <p:blipFill>
              <a:blip r:embed="rId5"/>
              <a:stretch>
                <a:fillRect/>
              </a:stretch>
            </p:blipFill>
            <p:spPr>
              <a:xfrm>
                <a:off x="1636560" y="2665440"/>
                <a:ext cx="10428120" cy="3920400"/>
              </a:xfrm>
              <a:prstGeom prst="rect">
                <a:avLst/>
              </a:prstGeom>
            </p:spPr>
          </p:pic>
        </mc:Fallback>
      </mc:AlternateContent>
    </p:spTree>
    <p:extLst>
      <p:ext uri="{BB962C8B-B14F-4D97-AF65-F5344CB8AC3E}">
        <p14:creationId xmlns:p14="http://schemas.microsoft.com/office/powerpoint/2010/main" val="1578158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in Scientific Notation</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321506" y="2250782"/>
            <a:ext cx="6855151" cy="2566147"/>
          </a:xfrm>
          <a:prstGeom prst="rect">
            <a:avLst/>
          </a:prstGeom>
        </p:spPr>
      </p:pic>
      <mc:AlternateContent xmlns:mc="http://schemas.openxmlformats.org/markup-compatibility/2006" xmlns:p14="http://schemas.microsoft.com/office/powerpoint/2010/main">
        <mc:Choice Requires="p14">
          <p:contentPart p14:bwMode="auto" r:id="rId3">
            <p14:nvContentPartPr>
              <p14:cNvPr id="5" name="Ink 4"/>
              <p14:cNvContentPartPr/>
              <p14:nvPr/>
            </p14:nvContentPartPr>
            <p14:xfrm>
              <a:off x="1546920" y="2560320"/>
              <a:ext cx="9830160" cy="4290480"/>
            </p14:xfrm>
          </p:contentPart>
        </mc:Choice>
        <mc:Fallback xmlns="">
          <p:pic>
            <p:nvPicPr>
              <p:cNvPr id="5" name="Ink 4"/>
              <p:cNvPicPr/>
              <p:nvPr/>
            </p:nvPicPr>
            <p:blipFill>
              <a:blip r:embed="rId4"/>
              <a:stretch>
                <a:fillRect/>
              </a:stretch>
            </p:blipFill>
            <p:spPr>
              <a:xfrm>
                <a:off x="1537560" y="2550960"/>
                <a:ext cx="9848880" cy="4309200"/>
              </a:xfrm>
              <a:prstGeom prst="rect">
                <a:avLst/>
              </a:prstGeom>
            </p:spPr>
          </p:pic>
        </mc:Fallback>
      </mc:AlternateContent>
    </p:spTree>
    <p:extLst>
      <p:ext uri="{BB962C8B-B14F-4D97-AF65-F5344CB8AC3E}">
        <p14:creationId xmlns:p14="http://schemas.microsoft.com/office/powerpoint/2010/main" val="1730316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in Scientific Notation</a:t>
            </a:r>
            <a:endParaRPr lang="en-US" dirty="0"/>
          </a:p>
        </p:txBody>
      </p:sp>
      <p:pic>
        <p:nvPicPr>
          <p:cNvPr id="4" name="Content Placeholder 3"/>
          <p:cNvPicPr>
            <a:picLocks noGrp="1" noChangeAspect="1"/>
          </p:cNvPicPr>
          <p:nvPr>
            <p:ph idx="1"/>
          </p:nvPr>
        </p:nvPicPr>
        <p:blipFill>
          <a:blip r:embed="rId2"/>
          <a:stretch>
            <a:fillRect/>
          </a:stretch>
        </p:blipFill>
        <p:spPr>
          <a:xfrm>
            <a:off x="2923842" y="2412394"/>
            <a:ext cx="6344314" cy="2518834"/>
          </a:xfrm>
          <a:prstGeom prst="rect">
            <a:avLst/>
          </a:prstGeom>
        </p:spPr>
      </p:pic>
      <mc:AlternateContent xmlns:mc="http://schemas.openxmlformats.org/markup-compatibility/2006" xmlns:p14="http://schemas.microsoft.com/office/powerpoint/2010/main">
        <mc:Choice Requires="p14">
          <p:contentPart p14:bwMode="auto" r:id="rId3">
            <p14:nvContentPartPr>
              <p14:cNvPr id="5" name="Ink 4"/>
              <p14:cNvContentPartPr/>
              <p14:nvPr/>
            </p14:nvContentPartPr>
            <p14:xfrm>
              <a:off x="2926080" y="3551040"/>
              <a:ext cx="3978000" cy="2720520"/>
            </p14:xfrm>
          </p:contentPart>
        </mc:Choice>
        <mc:Fallback xmlns="">
          <p:pic>
            <p:nvPicPr>
              <p:cNvPr id="5" name="Ink 4"/>
              <p:cNvPicPr/>
              <p:nvPr/>
            </p:nvPicPr>
            <p:blipFill>
              <a:blip r:embed="rId4"/>
              <a:stretch>
                <a:fillRect/>
              </a:stretch>
            </p:blipFill>
            <p:spPr>
              <a:xfrm>
                <a:off x="2916720" y="3541680"/>
                <a:ext cx="3996720" cy="2739240"/>
              </a:xfrm>
              <a:prstGeom prst="rect">
                <a:avLst/>
              </a:prstGeom>
            </p:spPr>
          </p:pic>
        </mc:Fallback>
      </mc:AlternateContent>
    </p:spTree>
    <p:extLst>
      <p:ext uri="{BB962C8B-B14F-4D97-AF65-F5344CB8AC3E}">
        <p14:creationId xmlns:p14="http://schemas.microsoft.com/office/powerpoint/2010/main" val="2055948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in Scientific Notation</a:t>
            </a:r>
            <a:endParaRPr lang="en-US" dirty="0"/>
          </a:p>
        </p:txBody>
      </p:sp>
      <p:pic>
        <p:nvPicPr>
          <p:cNvPr id="4" name="Content Placeholder 3"/>
          <p:cNvPicPr>
            <a:picLocks noGrp="1" noChangeAspect="1"/>
          </p:cNvPicPr>
          <p:nvPr>
            <p:ph idx="1"/>
          </p:nvPr>
        </p:nvPicPr>
        <p:blipFill>
          <a:blip r:embed="rId2"/>
          <a:stretch>
            <a:fillRect/>
          </a:stretch>
        </p:blipFill>
        <p:spPr>
          <a:xfrm>
            <a:off x="2616159" y="2360572"/>
            <a:ext cx="6959679" cy="2913555"/>
          </a:xfrm>
          <a:prstGeom prst="rect">
            <a:avLst/>
          </a:prstGeom>
        </p:spPr>
      </p:pic>
      <mc:AlternateContent xmlns:mc="http://schemas.openxmlformats.org/markup-compatibility/2006" xmlns:p14="http://schemas.microsoft.com/office/powerpoint/2010/main">
        <mc:Choice Requires="p14">
          <p:contentPart p14:bwMode="auto" r:id="rId3">
            <p14:nvContentPartPr>
              <p14:cNvPr id="5" name="Ink 4"/>
              <p14:cNvContentPartPr/>
              <p14:nvPr/>
            </p14:nvContentPartPr>
            <p14:xfrm>
              <a:off x="2865240" y="5303520"/>
              <a:ext cx="3886560" cy="846360"/>
            </p14:xfrm>
          </p:contentPart>
        </mc:Choice>
        <mc:Fallback xmlns="">
          <p:pic>
            <p:nvPicPr>
              <p:cNvPr id="5" name="Ink 4"/>
              <p:cNvPicPr/>
              <p:nvPr/>
            </p:nvPicPr>
            <p:blipFill>
              <a:blip r:embed="rId4"/>
              <a:stretch>
                <a:fillRect/>
              </a:stretch>
            </p:blipFill>
            <p:spPr>
              <a:xfrm>
                <a:off x="2855880" y="5294160"/>
                <a:ext cx="3905280" cy="865080"/>
              </a:xfrm>
              <a:prstGeom prst="rect">
                <a:avLst/>
              </a:prstGeom>
            </p:spPr>
          </p:pic>
        </mc:Fallback>
      </mc:AlternateContent>
    </p:spTree>
    <p:extLst>
      <p:ext uri="{BB962C8B-B14F-4D97-AF65-F5344CB8AC3E}">
        <p14:creationId xmlns:p14="http://schemas.microsoft.com/office/powerpoint/2010/main" val="2008177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1149</TotalTime>
  <Words>189</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2</vt:lpstr>
      <vt:lpstr>Quotable</vt:lpstr>
      <vt:lpstr>Number Systems-Part 6    </vt:lpstr>
      <vt:lpstr>What is Scientific Notation?</vt:lpstr>
      <vt:lpstr>Breaking it Down</vt:lpstr>
      <vt:lpstr>Examples</vt:lpstr>
      <vt:lpstr>Positive vs Negative Exponents</vt:lpstr>
      <vt:lpstr>Operations in Scientific Notation</vt:lpstr>
      <vt:lpstr>Operations in Scientific Notation</vt:lpstr>
      <vt:lpstr>Operations in Scientific Notation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Ratios and Proportions Notes-Part 2</dc:title>
  <dc:creator>Shawn Moore</dc:creator>
  <cp:lastModifiedBy>Shawn Moore</cp:lastModifiedBy>
  <cp:revision>15</cp:revision>
  <dcterms:created xsi:type="dcterms:W3CDTF">2016-09-14T11:04:51Z</dcterms:created>
  <dcterms:modified xsi:type="dcterms:W3CDTF">2017-10-25T17:01:40Z</dcterms:modified>
</cp:coreProperties>
</file>