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6-09-30T12:07:56.295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3281 7154 0,'0'0'16,"0"0"-1,-191 22 17,64-1-32,-21 0 31,21-21-16,42-21 17,43 42-32,0 0 31,-1 43-16,43 63 1,-42 21 0,21 0 15,0-63-31,21-43 31,21-42-15,0-64 15,64-41-31,42 20 31,21 43-15,0 63 15,-21 63-31,-21 43 31,-64 43-31,-63-1 31,-64-42-15,-20-21 15,-22-64-31,0-63 31,63-42-15,43-43 15,42 0-31,-21 106 31</inkml:trace>
  <inkml:trace contextRef="#ctx0" brushRef="#br0" timeOffset="527">3577 7197 0,'148'-21'16,"-42"21"-1,-21 63 16,-43 22-31,-84 42 32,-22 42-17,-63 0 16,21 1-31,22-64 32,20-43-17,64-42 16,64-42-31,42 0 32,21 21-32,21 0 31,-21 0-16,-43 21 17,1 0-32,-64-21 31,-21 0-16,0 0 17</inkml:trace>
  <inkml:trace contextRef="#ctx0" brushRef="#br0" timeOffset="1500">4847 7324 0,'0'0'31,"-85"-127"-15,-20 106 15,-22 42-31,21 21 31,63 22-31,65 20 31,62 22-15,64 0 15,-21 42-31,-21-21 31,-63 21-15,-65-42 15,-41-64-31,-43-42 31,-21-63-15,42-43-1,85-21 1,43 0 15,63-21-31,63 21 31,-42 21-15,0 21 15,-64 85-31,-63 22 31,-42 62-15,-43 64 0,22 43-1,63-1 16,63-41-15,64-44 0,43-105-1,20-42 16,-20-64-31,-43-63 32,-85 0-17,-84-1 1,-85 22-1,-22 0 17,1 63-17,42 85 1,64 21-1,42 22 17,64 63-32,-64-106 31</inkml:trace>
  <inkml:trace contextRef="#ctx0" brushRef="#br0" timeOffset="2293">6985 7091 0,'0'0'31,"0"0"-31,-191-85 31,107 106-15,20 64 15,22 42-31,42 0 31,42 21-15,1 0 0,-1 1-1,-21-22 16,-42-22-31,-21-41 32,-1-43-17,43-21 16</inkml:trace>
  <inkml:trace contextRef="#ctx0" brushRef="#br0" timeOffset="2516">6350 7747 0,'0'0'31,"233"0"-16,-64 0 17,-21-21-32,-148 21 31</inkml:trace>
  <inkml:trace contextRef="#ctx0" brushRef="#br0" timeOffset="2931">7345 7112 0,'0'0'47,"0"0"-47,-43 191 31,1-43-31,21 42 31,21-20-31,21-43 31,43-22-15,-1-62 15,22-43-31,-22-21 31,-20-22-15,-43 43 15</inkml:trace>
  <inkml:trace contextRef="#ctx0" brushRef="#br0" timeOffset="3191">7091 7620 0,'0'0'31,"233"0"-15,-85 0 15,-21 0-31,-21 0 31,-64 21-15,-42-21 0</inkml:trace>
  <inkml:trace contextRef="#ctx0" brushRef="#br0" timeOffset="4093">2709 8615 0,'0'0'31,"212"-21"-15,-85 21 15,42 0-31,1 0 31,62 0-15,1 0 15,0 0-31,42-21 31,0 21-31,1-22 31,-1 22-15,21-21 15,0 21-31,22 0 31,-22-21-15,22 21 15,-22-21-31,-21 21 31,-63 0-31,-43 0 31,-63 0-15,-42 0 15,-64 21-31,0-21 31</inkml:trace>
  <inkml:trace contextRef="#ctx0" brushRef="#br0" timeOffset="4731">4318 8869 0,'0'0'31,"85"148"-16,-43-21 1,-21 42 0,0-20 15,-21-22-31,21-22 31,-21-62-15,22-43 15,-1 0-31,-21 0 31</inkml:trace>
  <inkml:trace contextRef="#ctx0" brushRef="#br0" timeOffset="5518">5376 9165 0,'0'0'31,"21"191"-15,-21-64 15,22 0-31,-1-64 31,0-63-31,-21-42 31,0-64-15,-21-42 15,21-21-31,42 42 31,22 84-15,-1 86 15,1 41-31,-22 43 31,0 0-15,-21-21 0,-21-42-1,0-64 16,0-64-31,0-21 32,0-63-17,43 0 16,20 63-31,22 64 32,-22 42-17,-20 64 1,-22 42-1,0 21 17,0-21-32,0-42 31,1-64-16,-22-21 17</inkml:trace>
  <inkml:trace contextRef="#ctx0" brushRef="#br0" timeOffset="5819">6329 9081 0,'0'0'16,"42"148"0,-21-21 15,0 21-31,1-42 31,41-43-15,-42-63-1,0-21 1,-21 21 15</inkml:trace>
  <inkml:trace contextRef="#ctx0" brushRef="#br0" timeOffset="6008">6350 8784 0,'0'0'15,"0"0"1,21 0 15</inkml:trace>
  <inkml:trace contextRef="#ctx0" brushRef="#br0" timeOffset="38296">11959 7176 0,'0'0'31,"275"-106"-31,-148 127 31,-42 64-15,-127 84 15,-64 43-31,-42-64 31,21-42-15,42-43 15,64-63-31,84-85 31,64 1-31,43 63 31,-1 42-15,-63 63 15,-85 43-31,-85 22 31,-20-1-15,-22-42 15,0-64-31,21-42 31,43-64-15,42-20 0,42-22-1,-42 106 16</inkml:trace>
  <inkml:trace contextRef="#ctx0" brushRef="#br0" timeOffset="38708">13462 7070 0,'0'0'32,"-169"-43"-32,84 86 31,21 84-16,22 63 17,42 1-32,21 20 31,0-20-16,-21-43 1,0-42 0,-42-43 15,0-63-31,42 0 31</inkml:trace>
  <inkml:trace contextRef="#ctx0" brushRef="#br0" timeOffset="38896">12996 7789 0,'170'0'31,"-1"0"-31,-169 0 31</inkml:trace>
  <inkml:trace contextRef="#ctx0" brushRef="#br0" timeOffset="39196">13864 7176 0,'0'0'31,"0"0"-31,21 232 31,-42-20-15,0 21 15,42-85-31,-21-42 31,0-85-15,0-21 15</inkml:trace>
  <inkml:trace contextRef="#ctx0" brushRef="#br0" timeOffset="39423">13589 7684 0,'148'0'16,"43"0"-1,20 0 16,-20 21-31,-191-21 32</inkml:trace>
  <inkml:trace contextRef="#ctx0" brushRef="#br0" timeOffset="39910">11642 8678 0,'0'0'31,"148"0"-31,42-21 31,64 21-15,64-21 15,63 21-31,21 0 31,-21-21-15,0 42 15,-85 0-31,-105 0 31,-107 1-31,-84-22 31</inkml:trace>
  <inkml:trace contextRef="#ctx0" brushRef="#br0" timeOffset="40324">12636 8848 0,'0'0'31,"0"0"-31,0 0 31,22 275-15,-22-106 15,21 1-31,-21-43 31,-21-64-31,21-63 32,21-42-17,-21 42 16</inkml:trace>
  <inkml:trace contextRef="#ctx0" brushRef="#br0" timeOffset="40888">13229 8996 0,'0'0'32,"0"0"-17,106 233 1,-85-85-1,43-42 17,-1-85-32,1-63 31,-1-107-16,-21-20 17,-20 84-32,-22 64 31,0 42-16,21 64 17,0 84-32,21 22 31,1 21-31,-43-1 31,-22-41-15,-20-86 15,-43-105-31,-42-42 31,0-64-15,22 21-1,62 21 1,43 85 15</inkml:trace>
  <inkml:trace contextRef="#ctx0" brushRef="#br0" timeOffset="41529">14245 9250 0,'0'0'31,"0"0"-15,-190-106-1,105 191 1,21 42 15,43 21-31,64-21 31,41-85-15,-20-63 15,-1-64-31,-20-63 31,-1-21-31,0-64 32,-21 85-17,-21 84 16,0 64-31,-21 106 32,0 64-17,42 20 16,22-42-31,20-42 32,22-64-17,-22-42 1,1-42-1,-64 42 17</inkml:trace>
  <inkml:trace contextRef="#ctx0" brushRef="#br0" timeOffset="50873">17949 7197 0,'0'0'32,"0"211"-32,-21-41 31,0-1-31,0 0 31,42-42-15,-21-42 15,21-43-31,-21-42 31</inkml:trace>
  <inkml:trace contextRef="#ctx0" brushRef="#br0" timeOffset="51324">18246 7303 0,'-43'127'31,"1"63"-15,42 22 15,42-43-31,43-105 31,21-64-15,0-85 0,-22-63-1,-63-22 16,-42 1-31,-63 63 32,-22 64-17,0 63 16,64 0-31,42-21 32</inkml:trace>
  <inkml:trace contextRef="#ctx0" brushRef="#br0" timeOffset="51737">18817 7324 0,'-21'169'32,"21"43"-32,42-1 31,22-105-16,20-63 1,1-86 0,0-63 15,-43-63-31,-42-21 31,-63 41-15,-22 65 15,-21 20-31,43 64 31,41 21-15,22-21-1</inkml:trace>
  <inkml:trace contextRef="#ctx0" brushRef="#br0" timeOffset="52113">20002 7641 0,'0'0'31,"-105"-148"-31,-1 148 31,0 85-31,64 42 31,63 63-15,63-20 15,43-86-31,-21-105 31,0-85-15,-106 106 15</inkml:trace>
  <inkml:trace contextRef="#ctx0" brushRef="#br0" timeOffset="52713">20172 7641 0,'0'148'31,"42"22"-31,-21-43 32,0-64-17,-21-84 16,0-42-31,0-86 32,22-41-32,20 21 31,21 105-16,-20 128 17,-22 41-32,0 44 31,0 41-16,-21-105 17,21-85-32,22-85 31,-22-63-16,42-21 1,1 20 0,21 107 15,-64 127-31,-21 84 31,21 43-15,21-85 15,1-85-31,-43-42 31</inkml:trace>
  <inkml:trace contextRef="#ctx0" brushRef="#br0" timeOffset="53312">17822 8382 0,'0'0'31,"275"42"-15,-63-20 15,63-22-31,43 21 31,42-21-31,21 21 32,0-21-17,-64 21 16,-21 0-31,-84 0 32,-85 1-17,-127-22 1</inkml:trace>
  <inkml:trace contextRef="#ctx0" brushRef="#br0" timeOffset="54327">19113 8890 0,'0'127'31,"0"42"-15,22 22-1,-22-64 1,0-85 15,0-63-31,-22-85 31,22-63-15,0-64 15,43 64-31,20 105 31,1 85-15,-22 106 15,0 43-31,1 20 31,-22-63-31,-21-63 31,0-64-15,-21-85 15,21-63-31,21-43 31,42 1-15,22 84 15,0 85-31,-22 63 31,-42 85-31,-42 43 32,21 41-17,21-84 16,43-63-31,-1-64 32,1-21-17,-64 21 16</inkml:trace>
  <inkml:trace contextRef="#ctx0" brushRef="#br0" timeOffset="82337">24892 7557 0,'0'0'31,"0"0"-15,-85 232 15,22-20-31,20 63 31,65-21-31,41-63 31,43-107-15,21-126 15,0-85-31,-21-85 31,-64 22-15,-42 63 0,-63 85-1,-64 105 16,42 85-31,21 64 32,64-22-17,64-63 16,21-105-31,-85-22 32</inkml:trace>
  <inkml:trace contextRef="#ctx0" brushRef="#br0" timeOffset="82749">25590 7747 0,'0'0'32,"-127"339"-32,106-64 31,64-63-16,62-107 1,1-105 0,21-84 15,-21-86-31,-106-62 31,-63 41-15,-43 43 15,-42 84-31,42 86 31,63-1-15,43-21 15</inkml:trace>
  <inkml:trace contextRef="#ctx0" brushRef="#br0" timeOffset="83425">26289 8149 0,'42'127'31,"-21"21"-15,1 22 15,-1-86-31,0-62 31,-21-65-15,0-84-1,21-84 1,21-1 15,22 127-31,-22 128 31,1 62-15,-22 65 15,0-1-31,0-63 31,0-85-15,0-63 0,1-85-1,-1-64 16,42 43-31,1 127 32,-22 127-17,0 42 16,-20 64-31,20-64 32,-21-85-17,0-63 16,0-84-31,-21 84 32</inkml:trace>
  <inkml:trace contextRef="#ctx0" brushRef="#br0" timeOffset="83611">27220 8234 0,'0'0'32,"21"296"-32,22-148 31,-22-42-16,0-106 1,-21-84 0,0 84 15</inkml:trace>
  <inkml:trace contextRef="#ctx0" brushRef="#br0" timeOffset="83724">27157 7895 0,'0'0'31</inkml:trace>
  <inkml:trace contextRef="#ctx0" brushRef="#br0" timeOffset="84177">27411 8149 0,'21'127'15,"0"64"1,0-1 15,0-63-31,-21-106 31,0-42-15,0-106 15,22-84-31,41-43 31,43 105-15,-21 128-1,-22 85 1,-21 63 15,-20 63-31,-22 1 31,21-43-15,-21-63 15,0-64-31,0-21 31</inkml:trace>
  <inkml:trace contextRef="#ctx0" brushRef="#br0" timeOffset="84663">24659 9144 0,'148'0'31,"106"0"-16,85 0 17,42 0-32,63 0 31,43 21-16,-21 0 1,-43 22 0,-105-1 15,-128-21-31,-190-21 31</inkml:trace>
  <inkml:trace contextRef="#ctx0" brushRef="#br0" timeOffset="85075">26056 9377 0,'0'0'31,"21"275"-15,0-63-1,22-1 1,-22-41 15,-21-64-31,21-64 31,-21-84-15,0 42 15</inkml:trace>
  <inkml:trace contextRef="#ctx0" brushRef="#br0" timeOffset="85527">26437 9462 0,'0'0'31,"0"0"-31,148 275 32,-105-42-17,-1-22 16,0-41-31,-21-107 32,1-84-17,20-85 16,-21-63-31,21-1 32,22 43-32,-1 149 31,-20 83-16,-1 44 17,0 20-32,22-21 31,-1-106-16,-63-42 17</inkml:trace>
  <inkml:trace contextRef="#ctx0" brushRef="#br0" timeOffset="86277">27432 9906 0,'0'0'31,"-106"233"-31,85-64 31,63-42-15,43-106 15,0-84-31,-22-43 31,-42-42-15,-84 21 15,-22 42-31,22 64 31,20 0-15,43 0 15,43 0-31,20-1 31,1 44-31,-22 41 47,0 85-47,-21 64 31,1-43-31,20-84 31,21-106-31,-20-85 31,-1-85-15,-21-41 15,-21 83-31,0 107 31,0 106-15,0 63 15,43 84-31,-1-41 31,0-43-31,1-106 32,-43-85-17,0 64 16</inkml:trace>
  <inkml:trace contextRef="#ctx0" brushRef="#br0" timeOffset="86618">28025 9864 0,'0'0'31,"42"211"-31,0-20 47,1-22-47,20-21 16,-42-84-1,-21-85 17,-21-64-32,0-105 31,21-43-16,85 85 17,63 84-32,-64 1 31,-20 63-16,-64 0 17</inkml:trace>
  <inkml:trace contextRef="#ctx0" brushRef="#br0" timeOffset="91459">3450 11430 0,'0'0'31,"0"0"-31,-127 212 31,85-1-15,21 22 15,21-42-31,63-43 31,22-106-15,42-84 0,-21-64-1,-1-63 16,-20-1-31,-106 43 32,-43 106-17,-41 106 16,-1 63-31,85 43 32,21-1-17,63-84 1,1-106-1,-64 0 17</inkml:trace>
  <inkml:trace contextRef="#ctx0" brushRef="#br0" timeOffset="91871">4127 11621 0,'0'0'31,"0"0"-16,-84 232 17,63 22-32,63 22 31,21-128-16,43-127 1,-21-85 0,0-105 15,-43-64-31,-63 22 31,-85 20-15,0 85 15,-21 106-31,64 43 31,84 20-31,-21-63 31</inkml:trace>
  <inkml:trace contextRef="#ctx0" brushRef="#br0" timeOffset="92285">5249 11853 0,'0'0'31,"0"0"-31,-254-105 31,127 147-15,64 21 15,105 1-31,43 42 31,42 21-15,-21 0 15,-22-21-31,-105-1 31,-21-41-15,-43-64 15,0-42-31,85 42 31</inkml:trace>
  <inkml:trace contextRef="#ctx0" brushRef="#br0" timeOffset="92700">5355 12256 0,'0'0'16,"169"-85"-1,-84 0 17,-21-21-32,-43 1 31,-64 62-16,-41 64 17,-43 85-32,63 64 31,85 20-16,43-42 1,42-84 0,0-64 15,-1-43-31,-105 43 31</inkml:trace>
  <inkml:trace contextRef="#ctx0" brushRef="#br0" timeOffset="92961">6032 11917 0,'0'0'15,"-190"85"1,105 42 31,22 63-47,126 1 15,43-64 1,0-106 15,-21-64-31,-85 43 31</inkml:trace>
  <inkml:trace contextRef="#ctx0" brushRef="#br0" timeOffset="93677">6202 12044 0,'0'0'31,"-85"275"-15,127-84 15,43-107-31,-21-84 31,-1-106-15,-42-21 15,-63-21-31,-22 21 31,1 43-15,42 41 0,21 1-1,63 0 16,22 42-31,-22 42 32,1 64-17,-43 42 16,0 21-31,-21-42 32,-21-84-17,21-86 16,0-41-31,21-65 32,22-41-32,20 63 31,1 85-16,-22 126 17,0 43-32,-21 21 31,1-21-16,20-42 1,-21-43 0,-21-42 15</inkml:trace>
  <inkml:trace contextRef="#ctx0" brushRef="#br0" timeOffset="94200">7133 12023 0,'0'0'31,"0"0"-15,-190 21 15,126 85-31,64 63 31,42-21-31,43-105 31,-21-65-15,-1-62 15,1-64-31,-43-43 31,0-21-15,-21 43 15,21 106-31,-42 63 31,0 105-31,21 65 31,42 41-15,0 1 15,1-64-31,-1-84 31,43-128-15,-85 64 15</inkml:trace>
  <inkml:trace contextRef="#ctx0" brushRef="#br0" timeOffset="94575">7895 11790 0,'0'0'31,"-212"63"-31,107 22 32,62 21-17,86-21 16,84-1-31,21-20 32,-21-1-17,-64 1 1,-84-22-1,-85-42 17,0 0-32,1 0 31,83-21-16,22 21 17</inkml:trace>
  <inkml:trace contextRef="#ctx0" brushRef="#br0" timeOffset="95326">3619 12510 0,'0'0'31,"170"63"-15,-22-21 15,64 1-31,63-22 31,42 21-31,64-21 31,0 22-15,43-1 15,-1 0-31,0 1 31,-21-1-15,-42 0 15,-106 1-31,-42-22 31,-106 0-31,-106-21 32,-21 0-17,21 0 16</inkml:trace>
  <inkml:trace contextRef="#ctx0" brushRef="#br0" timeOffset="95817">4784 13208 0,'0'0'16,"42"212"0,-21-22 15,-21 22-31,42-64 31,-42-63-15,22-64 15,-22-42-31,0 21 31</inkml:trace>
  <inkml:trace contextRef="#ctx0" brushRef="#br0" timeOffset="96529">5334 13526 0,'0'0'31,"63"190"-31,-41-42 31,20-63-15,-21-43 15,-21-84-31,-21-22 31,21-84-31,21-42 31,43 42-15,-1 126 15,1 65-31,-1 63 31,-21 42-15,-20 0 0,20-85-1,-42-63 16,-21-42-31,21-85 32,21-21-17,21-21 16,43 105-31,-22 64 32,-20 106-17,-1 42 16,0 0-31,1-42 32,-43-42-17,0-86 16,21-83-31,-21 105 32</inkml:trace>
  <inkml:trace contextRef="#ctx0" brushRef="#br0" timeOffset="96717">6350 13483 0,'0'148'32,"42"1"-32,-21-44 31,22-41-16,-43-85 1,-21-85 0,21 106 15</inkml:trace>
  <inkml:trace contextRef="#ctx0" brushRef="#br0" timeOffset="96868">6329 13081 0,'0'0'31,"0"0"-31,21 21 47</inkml:trace>
  <inkml:trace contextRef="#ctx0" brushRef="#br0" timeOffset="97278">6562 13356 0,'21'127'15,"0"43"1,-21-22 15,21-64-31,-21-105 31,-21-21-15,42-85 15,-21-21-31,64-43 31,-1 107-31,1 105 31,-43 106-15,21 21 15,-21 21-31,43-63 31,-64-42-15,42-128 15,-21-42-31,-21 106 31</inkml:trace>
  <inkml:trace contextRef="#ctx0" brushRef="#br0" timeOffset="97693">7112 13356 0,'-21'148'31,"42"22"-31,21-22 32,1-63-17,-1-85 16,0-64-31,1-63 32,20-42-17,-21-1 1,1 43-1,-43 149 17,-21 83-32,21 65 31,0-1-16,21-42 17,0-63-32,0-86 31,0-83-31,-21 105 47</inkml:trace>
  <inkml:trace contextRef="#ctx0" brushRef="#br0" timeOffset="97918">7683 13250 0,'22'127'31,"-1"64"-31,21-1 31,-21-63-15,0-63 15,-21-85-31,0 21 31</inkml:trace>
  <inkml:trace contextRef="#ctx0" brushRef="#br0" timeOffset="98368">7578 13526 0,'0'0'31,"275"42"-31,-148-63 31,-21-43-31,-43-20 31,-63-1-15,-63 43 15,-64 105-31,42 43 31,64 42-15,105-21 15,65-63-31,-1 20 31,-21-63-15,-43-21 0,-41-42-1,-43 42 16</inkml:trace>
  <inkml:trace contextRef="#ctx0" brushRef="#br0" timeOffset="104750">11430 11705 0,'0'0'32,"190"-148"-17,-84 106 16,-21 63-31,-64 64 32,-63 63-17,-64 21 1,0 0-1,-21 1 17,42-43-32,22-64 31,84-42-16,21-21 17,43 0-32,42 0 31,0 0-16,-21 0 1,0 22 0,-106-22 15</inkml:trace>
  <inkml:trace contextRef="#ctx0" brushRef="#br0" timeOffset="105201">12107 11663 0,'0'0'31,"0"106"-15,-21 21-1,-21 0 1,21-43 15,21-20-15,42-22-1,21-42 1,22-21 15,0 0-31,-1 21 31,1 0-15,-43 0 15,-42 0-31,0 0 31</inkml:trace>
  <inkml:trace contextRef="#ctx0" brushRef="#br0" timeOffset="105539">12446 11578 0,'0'0'16,"-21"212"-1,0-22 16,-1 22-31,22 0 32,-21-43-17,42-84 16,-21-22-31,43-84 32,-1-64-32,-42 85 31</inkml:trace>
  <inkml:trace contextRef="#ctx0" brushRef="#br0" timeOffset="106064">12763 11642 0,'0'0'31,"64"148"-16,-64 42 1,0 43 0,21 0 15,-21-64-31,0-105 31,0-106-15,0-64 15,21-64-31,22-20 31,20 63-15,1 85 15,-1 84-31,-42 64 31,0 63-31,1 0 31,20-63-15,-21-85 15,0-63-31,-21 42 31</inkml:trace>
  <inkml:trace contextRef="#ctx0" brushRef="#br0" timeOffset="106402">13271 12150 0,'-21'148'15,"42"21"1,22-42 15,20-106-31,1-63 31,-22-64-15,-21-21 15,-63-21-31,-43 42 31,22 64-15,20 63 0,22-21-1,21 0 16</inkml:trace>
  <inkml:trace contextRef="#ctx0" brushRef="#br0" timeOffset="106856">13504 12107 0,'0'127'32,"43"22"-17,20 20 16,-21-84-31,22-85 32,-43-85-32,0-42 31,-21-21-16,0-43 17,21 107-32,-21 84 31,22 127-16,-1 63 17,21-21-32,0-42 31,-20-84-31,-1-86 31,-21-62-15,0 105 15</inkml:trace>
  <inkml:trace contextRef="#ctx0" brushRef="#br0" timeOffset="107191">13949 12065 0,'0'0'15,"21"169"1,21-42 15,-21 0-31,1-63 31,-22-64-15,0-42 15,-22-64-31,1-64 31,42 1-15,43 84 15,-1 43-31,22 42 31,0 0-31,-85 0 31</inkml:trace>
  <inkml:trace contextRef="#ctx0" brushRef="#br0" timeOffset="107567">14457 12002 0,'0'0'31,"-148"0"-15,63 42 15,64 0-31,42-21 31,42 43-15,43-22 0,0 43-1,-42 0 16,-64-22-31,-43 1 32,-41-43-17,-1-21 16,21 0-31,43-21 32,64-1-17,-43 22 16</inkml:trace>
  <inkml:trace contextRef="#ctx0" brushRef="#br0" timeOffset="108204">11493 12764 0,'0'0'31,"149"42"-15,-1-21 15,63 0-31,43-21 31,64 0-31,21 0 31,20 0-15,1 21 15,0-21-31,-21 22 31,-64-22-15,-63 21 15,-107-21-31,-83 0 31,-65 21-31,43-21 31</inkml:trace>
  <inkml:trace contextRef="#ctx0" brushRef="#br0" timeOffset="108655">12488 13250 0,'0'0'31,"0"233"-31,-21-63 32,21-1-17,0-21 16,0-42-31,0-64 32,21-42-32,-21 0 31</inkml:trace>
  <inkml:trace contextRef="#ctx0" brushRef="#br0" timeOffset="109330">13483 13504 0,'0'0'31,"-21"-127"-15,-64 149 15,-21 41-31,1 64 31,20 42-15,64 43 15,42 0-31,64-128 31,-22-126-31,1-85 31,-1-63-15,1-43 15,-1 21-31,1 0 31,-22 85-15,-21 64 15,-42 84-31,0 85 31,-22 63-31,22 43 31,21 0-15,21-1 15,22-105-31,-1-42 31,0-107-15,-42 43 15</inkml:trace>
  <inkml:trace contextRef="#ctx0" brushRef="#br0" timeOffset="110607">13843 13441 0,'0'0'31,"0"0"-31,-85 148 32,43 0-17,42 43 16,0-64-31,42-43 32,-21-105-17,22-85 1,-22-42-1,0-21 17,0 0-32,0 84 31,-21 85-16,22 85 17,-22 63-32,42 42 31,-21-20-16,21-43 1,1-106 0,-22-85 15,21-63-31,-21-42 31,1-22-15,-1 43 15,0 106-31,-21 105 31,0 86-15,21 20 15,21 0-31,1-84 31,-1-85-31,0-42 31,1-85-15,-22-64 15,0 22-31,0 63 31,-21 106-31,-21 63 31,21 86-15,21 41 15,22 43-31,-1 21 47,21-21-47,-41-22 31,20-20-31,-63-85 31,-22-43-15,-20-42 0,-1-84-1,-20-22 16,20-63-15,64-21 0,21-22-1,43 1 16,42 20-31,0 65 32,-43 41-17,-21 85 16,-63 22-31,-21-1 32,-22 0-17,64-42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6-09-30T12:11:24.15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13187 7811 0,'0'0'16,"0"0"-1,-127 105 17,0 44-32,-43 62 46,-41 43-46,-1 0 32,22 43-32,-1-43 31,43 0-31,42-43 31,21-63-15,43-42 15,21-42-31,21-64 31</inkml:trace>
  <inkml:trace contextRef="#ctx0" brushRef="#br0" timeOffset="786.0786">8128 12107 0,'0'0'31,"0"0"-31,-169 276 32,20-65-17,-62 86 16,20-1-31,-20 21 32,-1 22-17,43-21 16,42-43-31,42-64 32,21-62-32,22-86 31,21-42-16,21-21 17</inkml:trace>
  <inkml:trace contextRef="#ctx0" brushRef="#br0" timeOffset="1612.1611">9229 7557 0,'0'0'31,"-106"148"-31,-21 21 31,-21 43-15,-43 42 15,-42 21-31,22 21 31,-1 22-15,43-22 0,-22-42-1,64-21 16,42-64-31,43-63 47,21-64-47,21-42 31</inkml:trace>
  <inkml:trace contextRef="#ctx0" brushRef="#br0" timeOffset="2514.2514">11832 12658 0,'-169'233'31,"-43"63"-15,0 43 15,1 20-31,41-20 31,22-21-15,148-318 0</inkml:trace>
  <inkml:trace contextRef="#ctx0" brushRef="#br0" timeOffset="48247.8243">16489 8509 0,'0'0'31,"0"0"-31,-21 191 31,21-1-15,21 1 15,-21 20-31,21-41 31,-21-43-15,-21-22 15,21-83-31,0-22 31</inkml:trace>
  <inkml:trace contextRef="#ctx0" brushRef="#br0" timeOffset="48923.8918">17103 8573 0,'0'0'31,"-149"-64"-31,44 106 31,20 22-15,64 42 15,21 21-31,63 21 31,43 21-15,21 22 0,-21-22-1,-21 0 16,-64-42-15,-42-42 0,-43-85-1,-21-42 16,22-43-31,-1-42 32,64-42-17,64-22 16,21-20-31,-1 20 32,-20 64-17,-85 42 16,-1 43-31,-41 42 32,21 64-32,42-64 31</inkml:trace>
  <inkml:trace contextRef="#ctx0" brushRef="#br0" timeOffset="49411.9407">15706 10520 0,'0'0'16,"254"21"0,-43-21 15,86 0-31,41 0 31,43 21-31,-21 0 31,-64 1-15,-84 20 15,-64-21-31,-105-21 31,-22 0-15,-21 0-1</inkml:trace>
  <inkml:trace contextRef="#ctx0" brushRef="#br0" timeOffset="51028.1023">16933 11218 0,'0'0'31,"0"-190"-31,-21 126 31,-64 43-15,1 64 15,-22 41-31,0 64 31,64 43-15,63-1 0,21-84-1,43-85 16,21-63-31,0-64 32,-22-42-17,-20 21 16,-1 64-31,-20 63 32,-22 84-17,-64 64 1,1 43-1,0 42 17,-1 0-32,1-43 31,21-63-16,21-42 17,21-85-32,-21 0 31</inkml:trace>
  <inkml:trace contextRef="#ctx0" brushRef="#br0" timeOffset="51402.1396">18690 10351 0,'0'0'31,"191"63"-31,-64-63 31,42 0-15,-42 0 15,-42 42-31,-85-42 31</inkml:trace>
  <inkml:trace contextRef="#ctx0" brushRef="#br0" timeOffset="51628.1622">18775 10795 0,'0'0'15,"211"-42"1,-41 21 15,20-1-31,1 22 31,-43 0-15,-148 0 15</inkml:trace>
  <inkml:trace contextRef="#ctx0" brushRef="#br0" timeOffset="52303.2297">20087 9800 0,'0'0'31,"233"-148"-31,-106 148 32,-42 85-17,-64 42 16,-42 63-31,-43 43 32,-42 0-32,-42-21 31,21-22-16,21-63 17,43-42-32,20-85 31,43-43-31,43-20 31,41-1-15,43 43 15,0 21-31,43 43 31,-1 20-15,-21 1 15,-21-22-31,-63-42 31,-22 0-31,-21-21 31,-21 21-15,0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6-09-30T12:12:36.28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8043 11049 0,'170'-85'31,"20"1"-16,43-1 17,0-21-32,42 22 31,0-1-31,-21 0 31,-42 22-15,-43 20 15,-63 22-31,-64 21 31,-42 21-15,0-21 15</inkml:trace>
  <inkml:trace contextRef="#ctx0" brushRef="#br0" timeOffset="600.0599">7197 12361 0,'0'0'15,"211"-105"1,-63 20 15,64 0-31,0-21 31,21 1-15,-22 20 15,-41 0-31,-65 43 31,-41 0-15,-43 20 0,-21 22-1,0 22 16,-21-1-31,21-21 32</inkml:trace>
  <inkml:trace contextRef="#ctx0" brushRef="#br0" timeOffset="1537.1536">1736 11113 0,'0'0'15,"0"0"1,190-149 15,-63 65-31,21-43 31,22 21-15,-22-21 15,21 21-31,-21 0 31,0 22-15,-63 20 15,-21 43-31,-43 21 31,-21 42-15,0-42 0</inkml:trace>
  <inkml:trace contextRef="#ctx0" brushRef="#br0" timeOffset="2062.2061">3027 12552 0,'0'0'32,"190"-148"-32,-42 21 31,64 0-16,0-21 1,42-1 0,-43 44 15,-20-1-31,-64 21 31,-64 64-15,-41 0 15,-22 21-31,0 0 31</inkml:trace>
  <inkml:trace contextRef="#ctx0" brushRef="#br0" timeOffset="3377.3377">14414 11155 0,'0'0'31,"-42"-169"-15,-43 105 15,-63 43-31,0 21 31,42 42-15,43 43-1,84 21 1,85 21 15,21 21-15,0 42-1,-43 1 1,-41-22 15,-64-21-31,-85-63 31,0-85-15,-21-42 15,42-43-31,43-21 31,84 0-31,-42 106 31</inkml:trace>
  <inkml:trace contextRef="#ctx0" brushRef="#br0" timeOffset="3789.3789">14732 11345 0,'0'0'31,"-127"276"-15,85-65 0,84-41-1,43-65 16,20-105-31,22-42 47,-21-85-47,-85-42 31,-63 21-31,-43 42 32,-20 42-32,20 22 31,85 21-16,0 21 17</inkml:trace>
  <inkml:trace contextRef="#ctx0" brushRef="#br0" timeOffset="4430.4429">15134 11367 0,'0'0'31,"0"275"-31,21-106 31,0 0-15,1-84 15,-1-85-31,-21-42 31,0-64-15,21-63 15,21-22-31,22 85 31,42 43-15,-22 84-1,-20 85 1,-43 42 15,0 21-31,21 1 31,1-107 188,-43-63-204</inkml:trace>
  <inkml:trace contextRef="#ctx0" brushRef="#br0" timeOffset="4882.4882">16319 11451 0,'0'0'0,"-148"-63"0,64 84 16,-1 85-16,43 21 0,63-21 0,63-64 31,22-63-31,0-64 31,-21-21-31,-43-21 32,-21 64-17,-42 42 16,-21 84-31,42 43 32,-21 84-17,21 22 16,0 21-31,-22 0 47,1-43-47,-21-42 16,-22-63-1,-20-64 17,20-63-32,1-43 31,42-42-16,21 127 17</inkml:trace>
  <inkml:trace contextRef="#ctx0" brushRef="#br0" timeOffset="5404.5404">17018 11451 0,'0'0'15,"-148"-106"1,42 128 15,21 20-15,43 21-1,63 43 1,43 0 15,20 0-31,1 0 31,-22 21-15,-20-21 15,-64-43-31,-43-21 31,-21-63-15,-20-21-1,41 0 1,22-1 15,63 1-31,-21 42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8.36879" units="1/cm"/>
          <inkml:channelProperty channel="Y" name="resolution" value="28.30189" units="1/cm"/>
          <inkml:channelProperty channel="T" name="resolution" value="1" units="1/dev"/>
        </inkml:channelProperties>
      </inkml:inkSource>
      <inkml:timestamp xml:id="ts0" timeString="2016-09-30T12:14:20.102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14033 10647 0,'0'0'15,"0"0"1,0 0 15,0 0-31,191 0 31,-85 0-15,0-21 15,21 0-31,21 21 31,-21-22-31,21 44 31,0-22-15,0 0 15,0 0-31,-21 21 31,22 0-15,20 0 15,-21 0-31,21 0 31,1-21-31,-1 0 32,0 22-17,22-22 16,-1 21-31,22-21 32,-21 0-17,20 0 16,22 0-31,0 21 32,0-21-17,0 0 1,21-21-1,-22 21 17,22 0-32,-21 0 31,0 0-16,0 0 17,21 0-32,-21 0 31,0 0-16,21 0 1,-22 0 0,1 21 15,21-21-31,-21 0 31,0 0-15,0 0 15,-22 0-31,22 0 31,0 21-15,0-21 15,0 0-31,21 21 31,-21-21-31,21 0 47,-22 0-47,1 0 31,0-21-31,-21 21 31,21-21-15,-22 21-1,22 0 1,0-21 15,0 42-31,-22-21 31,22 0-15,0 21 15,0 0-31,-21 0 31,-1 1-15,1-1 15,0 0-31,-22 0 31,1 0-31,-22 0 32,-42-21-17,0 22 16,-42-22-31,-22 21 32,-21-21-17,-42 0 16</inkml:trace>
  <inkml:trace contextRef="#ctx0" brushRef="#br0" timeOffset="2030.203">20024 6858 0,'0'0'31,"232"-63"-15,-147 84 15,-43 63-31,-105 43 31,-43 43-31,-42-64 31,42-22-15,43-63 15,63-42-31,84-42 31,22 20-15,21 43 0,-21 64-1,-64 42 16,-63 21-15,-64 0 0,-42-21-1,-21-64 16,21-42-31,64-85 32,63-21-17,0 106 16</inkml:trace>
  <inkml:trace contextRef="#ctx0" brushRef="#br0" timeOffset="2404.2403">20553 6837 0,'0'0'32,"-64"212"-32,43-64 31,21-42-31,21-43 31,43-21-15,20-42 15,1-42-31,0 0 31,-22-22-15,-63 64 15</inkml:trace>
  <inkml:trace contextRef="#ctx0" brushRef="#br0" timeOffset="2705.2705">20870 6731 0,'0'0'31,"-21"127"-31,0 42 31,21 64-15,21-21 15,-21-43-31,0-42 31,0-42-15,-21-85-1,42-21 1,-21 21 15</inkml:trace>
  <inkml:trace contextRef="#ctx0" brushRef="#br0" timeOffset="3196.3196">21632 6900 0,'0'0'31,"-190"106"-15,84-21 0,64-22-1,63 22 16,42-21-31,43-1 32,0 1-17,-43 20 1,-63 1-1,-42-22 17,-43-20-32,1-22 31,-1-42-16,43-43 17,42 1-32,0 63 31</inkml:trace>
  <inkml:trace contextRef="#ctx0" brushRef="#br0" timeOffset="3568.3568">21886 7239 0,'-21'148'31,"21"22"-31,64-86 31,-1-63-15,22-84 15,-43-43-31,-42-21 31,-42 21-15,-43 64-1,0 42 1,43 0 31,63 0-47,-21 0 15</inkml:trace>
  <inkml:trace contextRef="#ctx0" brushRef="#br0" timeOffset="3980.398">22225 7239 0,'21'148'15,"0"0"1,0-21 15,1-84-31,-22-43 31,0-43-15,0-62 15,0-65-31,42 1 31,21 84-15,22 85 15,-43 64-31,1 63 31,-1 21-31,0-21 32,1-42-17,-43-85 16</inkml:trace>
  <inkml:trace contextRef="#ctx0" brushRef="#br0" timeOffset="4619.4619">23072 7197 0,'0'0'31,"0"0"-16,-127 21 17,63 42-32,43 64 31,21 0-16,42-84 17,22-86-32,-22-20 31,22-43-31,-43 0 31,0 0-15,0 106 15,-21 85-31,21 42 31,0 42-15,1 1 15,-22-1-31,0-42 31,-43-21-15,-20-43-1,-43-63 1,0-21 15,43-42-31,41 20 31,65-62-15,-43 105 15</inkml:trace>
  <inkml:trace contextRef="#ctx0" brushRef="#br0" timeOffset="5032.5032">23749 7027 0,'0'0'31,"-169"106"-15,84-42 15,43 20-31,84-20 31,21-1-15,43 1 15,-21-1-31,-43 1 31,-63-1-31,-64-41 32,1-22-17,-1 0 16,22-43-31,63 43 32</inkml:trace>
  <inkml:trace contextRef="#ctx0" brushRef="#br0" timeOffset="5705.5705">19897 8107 0,'169'21'16,"43"-21"0,63-21 15,21 21-31,43 0 31,21 0-31,42-21 31,0 21-15,-21 21 15,-21-21-31,-64 0 31,-42 0-15,-106 21 15,-63-21-31,-64 21 31,-42 0-31,21-21 31</inkml:trace>
  <inkml:trace contextRef="#ctx0" brushRef="#br0" timeOffset="7810.781">20701 8340 0,'0'0'31,"21"148"-31,-21 21 31,0 22-15,0-1-1,0-63 1,0-42 15,0-64-31,0-21 31</inkml:trace>
  <inkml:trace contextRef="#ctx0" brushRef="#br0" timeOffset="8371.837">20997 8467 0,'0'0'31,"212"-127"-31,-149 148 32,1 64-17,-43 84 16,-42 43-31,-21-22 32,-22-63-17,-21-42 1,22-85-1,-1-43 17,22-84-32,63-42 31,43 0-16,20 126 17,1 86-32,-21 63 31,-22 42-16,0 0 1,1-63 0,-1-43 15,0-42-31,-42 0 31</inkml:trace>
  <inkml:trace contextRef="#ctx0" brushRef="#br0" timeOffset="8786.8785">21696 8530 0,'-64'127'31,"22"43"-15,63 20 15,43-21-31,41-126 31,-20-86-31,0-20 31,-43-64-15,-63 0-1,-21-21 1,-22 63 15,-21 43-15,64 42-1,21 0 1,0 0 15</inkml:trace>
  <inkml:trace contextRef="#ctx0" brushRef="#br0" timeOffset="9537.9537">22669 8700 0,'0'0'15,"0"0"-15,-21 232 32,21-126-17,21 0 16,1-64-31,-22-42 32,21-63-17,-21-64 1,21-21-1,0-22 17,43 86-32,-1 84 31,-21 63-16,-20 43 17,-1 42-32,-21-21 31,0-84-16,21-65 1,0-41 0,0-43 15,22-42-31,41 42 31,-20 85-15,-43 84 15,0 43-31,-21 42 31,0-21-15,21-42-1,-21-64 1,0-21 15</inkml:trace>
  <inkml:trace contextRef="#ctx0" brushRef="#br0" timeOffset="9762.9761">23537 8890 0,'21'127'31,"1"0"-31,-1-85 31,-21-63-31,0 21 31</inkml:trace>
  <inkml:trace contextRef="#ctx0" brushRef="#br0" timeOffset="9913.9913">23601 8403 0,'0'0'31,"0"0"-31,0-21 31</inkml:trace>
  <inkml:trace contextRef="#ctx0" brushRef="#br0" timeOffset="10215.0214">23855 8340 0,'0'0'31,"0"254"-31,-21-64 32,42 1-32,0-64 31,0-85-16,-21-42 17,21-42-32,-21 42 31</inkml:trace>
  <inkml:trace contextRef="#ctx0" brushRef="#br0" timeOffset="10625.0624">24109 8975 0,'0'0'31,"169"-148"-31,-84 42 31,-43-21-15,-63 84 15,-43 43-31,-41 85 31,20 42-15,43 42 15,63-20-31,42-65 31,22-63-31,21-21 31,21-63-15,-127 63 15</inkml:trace>
  <inkml:trace contextRef="#ctx0" brushRef="#br0" timeOffset="11079.1078">24871 8615 0,'0'0'31,"0"0"-31,-148-64 32,63 128-17,43-1 16,20 1-31,86-1 32,21 1-17,20-1 1,-20 1-1,-43-1 17,-63 1-17,-42-43 1,-22 0-1,0-21 17,43-21-32,42 0 31,42 0-16,-42 21 17</inkml:trace>
  <inkml:trace contextRef="#ctx0" brushRef="#br0" timeOffset="20879.0877">5334 12827 0,'0'0'15,"148"0"1,-21 0 15,21 21-31,22-21 31,-1 21-15,0-21 15,1 22-31,20-1 31,1 0-15,-1-21-1,1 0 1,20 0 15,1 0-31,-22 0 31,22 0-15,-21 0 15,-1 21-31,-21-21 31,1 0-15,-43 0 15,0 21-31,-43-21 31,-20 21-15,-43-21 0,-21 0-1,0 0 16</inkml:trace>
  <inkml:trace contextRef="#ctx0" brushRef="#br0" timeOffset="23622.362">11472 12827 0,'0'0'31,"-42"127"-31,0-21 31,20 0-15,22-43-1,0 1 1,43-43 15,20 0-31,43-42 31,21 42-15,-21 0 15,-21 22-31,-1-22 47,-41-21-47,-43 0 31</inkml:trace>
  <inkml:trace contextRef="#ctx0" brushRef="#br0" timeOffset="23957.3955">11980 12806 0,'0'0'31,"-42"169"-15,21-21 15,0 43-31,-1-1 31,1 1-15,21-64 0,0-21-1,0-85 16,0-21-31,0 0 32</inkml:trace>
  <inkml:trace contextRef="#ctx0" brushRef="#br0" timeOffset="24444.4442">12255 13039 0,'0'0'32,"0"0"-32,-105 254 31,83-43-16,22-20 17,64-64-32,-1-42 31,22-85-31,0-85 31,-43-42-15,-21-64 15,-42-20-31,-21-1 31,-1 85-15,-20 64 15,21 63-31,42 21 31,42 42-15,-42-63-1</inkml:trace>
  <inkml:trace contextRef="#ctx0" brushRef="#br0" timeOffset="25006.5004">13356 13123 0,'0'0'31,"0"0"-15,-190 0-1,147 43 1,22 41 15,85 22-31,-1 21 31,43 0-15,-43-21 15,-20-21-31,-43-1 31,-64-41-31,-20-43 32,-22-43-17,42-20 16,22 21-31,84-1 32,64-20-17,-106 63 16</inkml:trace>
  <inkml:trace contextRef="#ctx0" brushRef="#br0" timeOffset="25383.5381">13695 13377 0,'0'0'32,"0"0"-32,-148 212 31,169-85-16,21-21 17,43-64-32,-1-63 31,-20-21-31,-43-43 31,-63-42-15,-22 42 15,1 22-31,20 42 47,86-22-47,-43 43 31</inkml:trace>
  <inkml:trace contextRef="#ctx0" brushRef="#br0" timeOffset="25873.5871">13970 13272 0,'0'0'31,"0"190"-31,21-42 31,0-42-15,-21-21 15,0-43-31,0-63 31,0-64-15,0-42 15,21-21-31,43 21 31,42 85-31,-22 63 31,-41 42-15,-1 43 15,-42 42-31,21-21 31,0-21-15,22-63 15,-1-65-31,-42 22 31</inkml:trace>
  <inkml:trace contextRef="#ctx0" brushRef="#br0" timeOffset="26471.6469">14922 13377 0,'0'0'32,"0"0"-17,-148-105 16,64 189-31,20 22 32,64 42-32,64-63 31,20-64-16,-20-42 17,20-64-32,-41-21 31,-1 1-16,-42 41 17,0 85-32,0 43 31,0 63-16,0 42 1,0 22 0,0-1 15,0-21-31,-21-42 31,-43-63-15,1-64 15,-22-21-31,1-43 31,41 1-15,43 63-1</inkml:trace>
  <inkml:trace contextRef="#ctx0" brushRef="#br0" timeOffset="27035.7033">15642 13483 0,'0'0'31,"-85"-148"-31,1 127 31,-22 21-31,64 42 31,42 22-15,63 20 15,22 43-31,-1 0 31,-20 0-15,-22 0 15,-42-42-31,-42-21 31,-43-64-31,-21-43 32,22 1-17,41 0 16,43 20-31,43 22 32,41 22-17,-84-22 16</inkml:trace>
  <inkml:trace contextRef="#ctx0" brushRef="#br0" timeOffset="42880.2875">16341 14478 0,'0'0'16,"0"0"-1,0 0 16,0 0-31,-127 169 32,127-126-17,21-1 16,21-42-31,0-42 32,1-1-17,-22-20 16,-42-1-31,-22 64 32,-20 22-32,-1 20 31,43 21-16,21 1 17,64-43-32,-1-21 31,1-42-16,-22-1 1,-42-20 0,-42-1 15,-1 64-31,-20 43 31,21 20-15,20-20 15,44 20-31,41-63 31,-21-21-31,22-21 31,-43-1-15,-42-20 15,-21 20-31,-1 86 31,-20 20-15,42 1 15,42-22-31,21-42 31,22-21-15,-1-43-1,-42 22 1,-21-21 15,-42 63-31,0 63 31,-1-21-15,22 1 15,42-43-31,22 0 31,-1-43-15,-21-20 15,-21 21-31,-21 42 31,-21 42-15,-1 0 0,22 1-1,21-22 16,21-21-31,-21 0 32</inkml:trace>
  <inkml:trace contextRef="#ctx0" brushRef="#br0" timeOffset="43555.3551">17314 13187 0,'0'0'31,"-169"254"-31,84-85 31,-21 43-15,22 21 15,20 0-31,22 63 31,0 0-15,42 1 15,21-1-31,21 0 31,43-21-31,21-21 31,-1-21-15,22-42 15,-21-43-31,-21-63 31,-22-22-15,-63-63-1</inkml:trace>
  <inkml:trace contextRef="#ctx0" brushRef="#br0" timeOffset="44606.4602">23029 13568 0,'0'0'32,"43"148"-32,-1-42 31,43 21-16,-1 42 1,1 22 0,21-1 15,0 43-31,-22 0 31,-20 42-15,-22-21 15,0 21-31,-42 0 31,-21-21-15,-21 22-1,-22-44 1,-20 1 15,-22-42-31,-21-1 31,0-42-15,0-21 15,0 0-31,21-42 31,43-21-31,20-22 47,43-21-47,0-21 31</inkml:trace>
  <inkml:trace contextRef="#ctx0" brushRef="#br0" timeOffset="65072.5066">17208 14901 0,'0'0'16,"0"0"0,0 0 15,0 0-31,170 64 31,-86-43-15,22-21-1,0 0 1,21 21 15,21 0-15,0-21-1,1 0 1,20 0 15,0 0-31,22-21 31,-1 21-15,22-21 15,0 0-31,20-21 31,-20 20-31,21 1 47,0 21-47,0-21 31,-1 0-31,1 21 31,0-21-15,0 21 15,0-21-31,0 21 31,-22-22-31,-20 1 32,-22 21-17,-42-21 16,-21 21-31,-21 21 32,-43-21-17,-42 0 16</inkml:trace>
  <inkml:trace contextRef="#ctx0" brushRef="#br0" timeOffset="70440.0432">18097 15663 0,'0'0'31,"191"-84"-31,-64 41 47,-21 43-47,-43 64 31,-63 21-31,-63 42 32,-43 21-17,-21-21 16,42-43-31,43-62 32,63-22-32,43-64 31,41 43-16,1 21 17,0 85-17,-64 42 1,-42 21-1,-84 0 17,-22 0-32,0-63 31,0-106-16,43-64 1,42-21 0,21 106 15</inkml:trace>
  <inkml:trace contextRef="#ctx0" brushRef="#br0" timeOffset="70891.0884">18817 15790 0,'0'0'31,"-21"233"-15,21-127 15,21-85-31,43-42 31,-1 0-15,43 0-1,0 0 1,-22 21 15,1 21-31,-43-21 31,1 0 1,-43 0-17</inkml:trace>
  <inkml:trace contextRef="#ctx0" brushRef="#br0" timeOffset="71192.1185">19325 15515 0,'0'0'31,"0"0"-31,0 127 32,21 64-17,0-1 16,1 22-31,-22-22 32,0-41-17,0-65 16,21-63-31,-21-21 32</inkml:trace>
  <inkml:trace contextRef="#ctx0" brushRef="#br0" timeOffset="71791.1784">20447 15706 0,'0'0'31,"-42"-148"-31,-43 126 31,0 44-15,22 20 15,42 43-31,42-1 31,42 43-31,22 0 31,-22 0-15,1 21 15,-43-42-31,-63-21 31,-22-64-15,-20-21 15,-43-21-31,42-21 31,21-1-15,64 43-1</inkml:trace>
  <inkml:trace contextRef="#ctx0" brushRef="#br0" timeOffset="72206.2199">20637 16002 0,'0'0'31,"0"191"-15,22-22 0,20-21-1,43-84 16,-1-86-15,-20-62 0,-64-43-1,-43 0 16,-62 21-31,-1 64 32,21 42-17,43-22 16,63 1-31,-21 21 32</inkml:trace>
  <inkml:trace contextRef="#ctx0" brushRef="#br0" timeOffset="72619.2611">20913 15875 0,'0'0'32,"84"191"-32,-41-1 31,-1-21-16,-21-42 17,0-84-32,-21-64 31,0-85-31,-21-85 31,42-20-15,64 84 15,-22 84-31,1 107 31,-22 42-15,1 42 15,20 0-31,-21-42 31,1-43-31,-43-63 31</inkml:trace>
  <inkml:trace contextRef="#ctx0" brushRef="#br0" timeOffset="73224.3217">21929 15960 0,'0'0'31,"0"-170"-31,-43 170 31,-20 43-15,-1 41 0,43 65-1,42-22 16,22-22-31,20-62 47,-21-86-47,22-20 31,-22-43-31,-42 0 32,21 64-17,-21 63 16,22 64-31,-1 84 32,21 43-32,0 63 31,-20 21-16,-22-42 17,-22-63-32,-41-128 31,-1-105-16,-20-85 17,41-85-32,43 212 31</inkml:trace>
  <inkml:trace contextRef="#ctx0" brushRef="#br0" timeOffset="73671.3664">22458 15896 0,'0'0'31,"-148"0"-31,42 43 31,42 20-15,64-21 15,43 22-31,84-22 31,21 22-15,0 20 15,-42 1-31,-85-21 31,-63-22-31,-64 0 47,0-21-47,106-21 31</inkml:trace>
  <inkml:trace contextRef="#ctx0" brushRef="#br0" timeOffset="74879.4871">18500 13526 0,'0'0'15,"42"211"1,-42-41 0,0 20-1,0 1 16,0-43-15,21-42 0,0-85-1,-21-21 16</inkml:trace>
  <inkml:trace contextRef="#ctx0" brushRef="#br0" timeOffset="75399.5392">18944 13547 0,'0'0'16,"191"-64"-1,-107 107 17,-41 62-17,-65 86 1,-20 21-1,-43-43 17,-20-42-32,-1-64 31,21-84-16,64-63 1,42-65 0,43 1 15,20 64-31,1 105 31,0 42-15,-22 43 15,1 21-31,-1-42 31,-42-43-15,-21-42 15</inkml:trace>
  <inkml:trace contextRef="#ctx0" brushRef="#br0" timeOffset="75772.5765">19516 13716 0,'0'0'31,"-43"148"-31,22 64 31,63 0-15,43-107 15,0-83-31,-22-107 31,1-63-15,-64-22-1,-85 1 1,0 42 15,-20 106-31,41 42 31,64 43-15,0-64 15</inkml:trace>
  <inkml:trace contextRef="#ctx0" brushRef="#br0" timeOffset="76523.6516">20447 13780 0,'0'0'31,"21"211"-31,0-63 32,22-63-17,-22-43 16,-21-42-31,21-42 32,-21-43-32,0-63 31,21 0-16,21 85 17,22 63-32,-22 21 31,22 85-16,-22 42 1,0-21 0,1-43 15,-43-62-31,21-44 31,-21-83-15,21-65 15,21 22-31,1 85 31,20 63-15,-20 84 15,-1 43-31,0 21 31,22-63-31,-22-43 31,22-63-15,-64 21 15</inkml:trace>
  <inkml:trace contextRef="#ctx0" brushRef="#br0" timeOffset="76714.6707">21526 13907 0,'22'148'31,"-1"0"-15,0-85-1,-21-63 1,0 0 15</inkml:trace>
  <inkml:trace contextRef="#ctx0" brushRef="#br0" timeOffset="76863.6856">21505 13377 0,'0'0'16</inkml:trace>
  <inkml:trace contextRef="#ctx0" brushRef="#br0" timeOffset="177680.7663">15261 12764 0,'0'0'46,"-127"190"-46,64-63 32,-43 42-32,0-20 31,0 41-31,0 1 31,0-22-15,1 0 15,-1-21-31,42-21 31,22-21-31,21-21 31,0-64-15,21-21 15</inkml:trace>
  <inkml:trace contextRef="#ctx0" brushRef="#br0" timeOffset="178843.8825">22437 15579 0,'0'0'31,"-170"127"-15,64-21 15,-21-22-31,0 64 31,-21-21-31,0 0 31,0 0-15,0 22 15,21-22-31,0-22 31,42 1-15,0 0 15,43-21-31,0-22 31,21-20-31,21-43 31</inkml:trace>
  <inkml:trace contextRef="#ctx0" brushRef="#br0" timeOffset="183615.3596">28257 14605 0,'0'0'31,"22"169"-15,-1-63 0,0 21-1,21-21 16,-42-64-15,0-20 0,0-65-1,-21-63 16,-21-42-31,63 0 32,0 21-17,43 42 16,-1 85-31,1 64 32,-22 63-17,-21 42 1,21-21-1,-20-42 17,-22-106-32,0-42 31,21-64-16,0-42 17,21-21-32,43 20 31,0 65-31,-43 84 47,0 84-47,-21 65 31,1 20-31,-1 0 31,21-42-15,-21-42 15,0-85-31,-21 0 31</inkml:trace>
  <inkml:trace contextRef="#ctx0" brushRef="#br0" timeOffset="183875.3856">29295 14669 0,'0'0'31,"21"254"-31,0-127 31,21-64-15,1-42-1,-22-84 1,-21 63 15</inkml:trace>
  <inkml:trace contextRef="#ctx0" brushRef="#br0" timeOffset="184063.4044">29252 14224 0,'0'0'31,"0"0"-31,0 21 31</inkml:trace>
  <inkml:trace contextRef="#ctx0" brushRef="#br0" timeOffset="237608.7585">25125 13864 0,'-21'127'32,"21"43"-32,0-1 31,21 21-31,0-41 31,0-44-15,-21-62 15,21-22-31,-21-21 31</inkml:trace>
  <inkml:trace contextRef="#ctx0" brushRef="#br0" timeOffset="238020.7997">25379 13949 0,'0'0'31,"42"127"-31,-42-21 31,-21 21-15,21-21-1,0-43 1,21-21 15,43-63-31,41 0 31,22 21-15,0 0 15,-21 0-31,-21 0 31,-22-42-15,-63 42 15</inkml:trace>
  <inkml:trace contextRef="#ctx0" brushRef="#br0" timeOffset="238320.8296">25971 13843 0,'0'0'31,"0"148"-31,22 0 32,20 43-17,-42 21 16,21-1-31,0-20 32,-21-85-17,21-64 16,1-63-31,-22 21 32</inkml:trace>
  <inkml:trace contextRef="#ctx0" brushRef="#br0" timeOffset="238924.8901">26458 13970 0,'0'0'32,"191"-127"-32,-85 127 31,-22 64-31,-20 41 31,-85 44-15,-1 41 15,-210 85 0,126-84-31,63 20 31,-41-168-15,20-86 15,43-41-31,63-22 47,22 42-47,63 22 31,21 42-15,-21 42-1,-21-20 1,-21-1-1,-22 42 1,1-42 15,-43 22-31,-21-43 47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Ratios and Proportions Notes-Part 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647" y="1259667"/>
            <a:ext cx="2444708" cy="359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conversion factor is the </a:t>
            </a:r>
            <a:r>
              <a:rPr lang="en-US" sz="2800" dirty="0" smtClean="0">
                <a:solidFill>
                  <a:srgbClr val="FFC000"/>
                </a:solidFill>
              </a:rPr>
              <a:t>ratio</a:t>
            </a:r>
            <a:r>
              <a:rPr lang="en-US" sz="2800" dirty="0" smtClean="0"/>
              <a:t> of two equivalent measurements, expressed with different </a:t>
            </a:r>
            <a:r>
              <a:rPr lang="en-US" sz="2800" dirty="0" smtClean="0">
                <a:solidFill>
                  <a:srgbClr val="FFC000"/>
                </a:solidFill>
              </a:rPr>
              <a:t>units</a:t>
            </a:r>
            <a:r>
              <a:rPr lang="en-US" sz="2800" dirty="0" smtClean="0"/>
              <a:t>, and often different </a:t>
            </a:r>
            <a:r>
              <a:rPr lang="en-US" sz="2800" dirty="0" smtClean="0">
                <a:solidFill>
                  <a:srgbClr val="FFC000"/>
                </a:solidFill>
              </a:rPr>
              <a:t>numbers</a:t>
            </a:r>
            <a:r>
              <a:rPr lang="en-US" sz="2800" dirty="0" smtClean="0"/>
              <a:t>, which are used to change the for m of a value to an equivalent form with different </a:t>
            </a:r>
            <a:r>
              <a:rPr lang="en-US" sz="2800" dirty="0" smtClean="0">
                <a:solidFill>
                  <a:srgbClr val="FFC000"/>
                </a:solidFill>
              </a:rPr>
              <a:t>units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85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is necessary for a conversion factor?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Two </a:t>
            </a:r>
            <a:r>
              <a:rPr lang="en-US" sz="2800" dirty="0" smtClean="0">
                <a:solidFill>
                  <a:srgbClr val="FFC000"/>
                </a:solidFill>
              </a:rPr>
              <a:t>measurements</a:t>
            </a:r>
            <a:r>
              <a:rPr lang="en-US" sz="2800" dirty="0" smtClean="0"/>
              <a:t> with different </a:t>
            </a:r>
            <a:r>
              <a:rPr lang="en-US" sz="2800" dirty="0" smtClean="0">
                <a:solidFill>
                  <a:srgbClr val="FFC000"/>
                </a:solidFill>
              </a:rPr>
              <a:t>units</a:t>
            </a:r>
            <a:r>
              <a:rPr lang="en-US" sz="2800" dirty="0" smtClean="0"/>
              <a:t> that are </a:t>
            </a:r>
            <a:r>
              <a:rPr lang="en-US" sz="2800" dirty="0" smtClean="0">
                <a:solidFill>
                  <a:srgbClr val="FFC000"/>
                </a:solidFill>
              </a:rPr>
              <a:t>equal to </a:t>
            </a:r>
            <a:r>
              <a:rPr lang="en-US" sz="2800" dirty="0" smtClean="0"/>
              <a:t>the same thing.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61120" y="2522160"/>
              <a:ext cx="9426240" cy="2934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1760" y="2512800"/>
                <a:ext cx="9444960" cy="295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97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Using </a:t>
            </a:r>
            <a:r>
              <a:rPr lang="en-US" sz="3200" dirty="0" smtClean="0">
                <a:solidFill>
                  <a:srgbClr val="FFC000"/>
                </a:solidFill>
              </a:rPr>
              <a:t>conversion factors </a:t>
            </a:r>
            <a:r>
              <a:rPr lang="en-US" sz="3200" dirty="0" smtClean="0"/>
              <a:t>to solve a problem is called </a:t>
            </a:r>
            <a:r>
              <a:rPr lang="en-US" sz="3200" dirty="0" smtClean="0">
                <a:solidFill>
                  <a:srgbClr val="FFC000"/>
                </a:solidFill>
              </a:rPr>
              <a:t>dimensional analysis.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(Without a Calculator)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758" r="35441"/>
          <a:stretch/>
        </p:blipFill>
        <p:spPr>
          <a:xfrm>
            <a:off x="1673725" y="2667439"/>
            <a:ext cx="3372408" cy="3124393"/>
          </a:xfrm>
          <a:prstGeom prst="rect">
            <a:avLst/>
          </a:prstGeom>
          <a:solidFill>
            <a:schemeClr val="tx1"/>
          </a:solidFill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331720" y="2720520"/>
              <a:ext cx="5227560" cy="26366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22360" y="2711160"/>
                <a:ext cx="5246280" cy="265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9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(Without a Calculator)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" r="72502" b="-13946"/>
          <a:stretch/>
        </p:blipFill>
        <p:spPr>
          <a:xfrm>
            <a:off x="397297" y="3654494"/>
            <a:ext cx="3941286" cy="1273105"/>
          </a:xfrm>
          <a:prstGeom prst="rect">
            <a:avLst/>
          </a:prstGeom>
          <a:solidFill>
            <a:schemeClr val="tx1"/>
          </a:solidFill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24960" y="3650040"/>
              <a:ext cx="5501880" cy="975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5600" y="3640680"/>
                <a:ext cx="5520600" cy="99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6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Always check your units. The units that you should have left should match what the question is asking!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7367" y="246063"/>
            <a:ext cx="9906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Mr. Moore can listen to 34 songs while driving 120 miles in his hot red Ferrari. How many miles would he have to drive to hear 40 songs?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20240" y="2423160"/>
              <a:ext cx="8679600" cy="4069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0880" y="2413800"/>
                <a:ext cx="8698320" cy="40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74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548</TotalTime>
  <Words>153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Ratios and Proportions Notes-Part 7   </vt:lpstr>
      <vt:lpstr>Conversion Factors</vt:lpstr>
      <vt:lpstr>Conversion Factors</vt:lpstr>
      <vt:lpstr>Examples</vt:lpstr>
      <vt:lpstr>Conversion Factors</vt:lpstr>
      <vt:lpstr>Solve (Without a Calculator)</vt:lpstr>
      <vt:lpstr>Solve (Without a Calculator)</vt:lpstr>
      <vt:lpstr>NOTE!</vt:lpstr>
      <vt:lpstr>Try These: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Ratios and Proportions Notes-Part 2</dc:title>
  <dc:creator>Shawn Moore</dc:creator>
  <cp:lastModifiedBy>Shawn Moore</cp:lastModifiedBy>
  <cp:revision>10</cp:revision>
  <dcterms:created xsi:type="dcterms:W3CDTF">2016-09-14T11:04:51Z</dcterms:created>
  <dcterms:modified xsi:type="dcterms:W3CDTF">2017-10-25T17:03:33Z</dcterms:modified>
</cp:coreProperties>
</file>